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no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25"/>
    <p:sldId id="257" r:id="rId26"/>
    <p:sldId id="258" r:id="rId27"/>
    <p:sldId id="259" r:id="rId28"/>
    <p:sldId id="260" r:id="rId29"/>
    <p:sldId id="261" r:id="rId30"/>
    <p:sldId id="262" r:id="rId31"/>
    <p:sldId id="263" r:id="rId32"/>
    <p:sldId id="264" r:id="rId33"/>
    <p:sldId id="265" r:id="rId34"/>
    <p:sldId id="266" r:id="rId35"/>
    <p:sldId id="267" r:id="rId36"/>
    <p:sldId id="268" r:id="rId37"/>
    <p:sldId id="269" r:id="rId38"/>
    <p:sldId id="270" r:id="rId39"/>
    <p:sldId id="271" r:id="rId40"/>
  </p:sldIdLst>
  <p:sldSz cx="18288000" cy="10287000"/>
  <p:notesSz cx="6858000" cy="9144000"/>
  <p:embeddedFontLst>
    <p:embeddedFont>
      <p:font typeface="Arimo" charset="1" panose="020B0604020202020204"/>
      <p:regular r:id="rId6"/>
    </p:embeddedFont>
    <p:embeddedFont>
      <p:font typeface="Arimo Bold" charset="1" panose="020B0704020202020204"/>
      <p:regular r:id="rId7"/>
    </p:embeddedFont>
    <p:embeddedFont>
      <p:font typeface="Arimo Italics" charset="1" panose="020B0604020202090204"/>
      <p:regular r:id="rId8"/>
    </p:embeddedFont>
    <p:embeddedFont>
      <p:font typeface="Arimo Bold Italics" charset="1" panose="020B0704020202090204"/>
      <p:regular r:id="rId9"/>
    </p:embeddedFont>
    <p:embeddedFont>
      <p:font typeface="Hatton" charset="1" panose="00000500000000000000"/>
      <p:regular r:id="rId10"/>
    </p:embeddedFont>
    <p:embeddedFont>
      <p:font typeface="Hatton Bold" charset="1" panose="00000800000000000000"/>
      <p:regular r:id="rId11"/>
    </p:embeddedFont>
    <p:embeddedFont>
      <p:font typeface="Hatton Extra-Light" charset="1" panose="00000300000000000000"/>
      <p:regular r:id="rId12"/>
    </p:embeddedFont>
    <p:embeddedFont>
      <p:font typeface="Hatton Light" charset="1" panose="00000400000000000000"/>
      <p:regular r:id="rId13"/>
    </p:embeddedFont>
    <p:embeddedFont>
      <p:font typeface="Hatton Semi-Bold" charset="1" panose="00000700000000000000"/>
      <p:regular r:id="rId14"/>
    </p:embeddedFont>
    <p:embeddedFont>
      <p:font typeface="Hatton Ultra-Bold" charset="1" panose="00000900000000000000"/>
      <p:regular r:id="rId15"/>
    </p:embeddedFont>
    <p:embeddedFont>
      <p:font typeface="Hatton Heavy" charset="1" panose="00000A00000000000000"/>
      <p:regular r:id="rId16"/>
    </p:embeddedFont>
    <p:embeddedFont>
      <p:font typeface="Open Sans" charset="1" panose="020B0606030504020204"/>
      <p:regular r:id="rId17"/>
    </p:embeddedFont>
    <p:embeddedFont>
      <p:font typeface="Open Sans Bold" charset="1" panose="020B0806030504020204"/>
      <p:regular r:id="rId18"/>
    </p:embeddedFont>
    <p:embeddedFont>
      <p:font typeface="Open Sans Italics" charset="1" panose="020B0606030504020204"/>
      <p:regular r:id="rId19"/>
    </p:embeddedFont>
    <p:embeddedFont>
      <p:font typeface="Open Sans Bold Italics" charset="1" panose="020B0806030504020204"/>
      <p:regular r:id="rId20"/>
    </p:embeddedFont>
    <p:embeddedFont>
      <p:font typeface="Open Sans Light" charset="1" panose="020B0306030504020204"/>
      <p:regular r:id="rId21"/>
    </p:embeddedFont>
    <p:embeddedFont>
      <p:font typeface="Open Sans Light Italics" charset="1" panose="020B0306030504020204"/>
      <p:regular r:id="rId22"/>
    </p:embeddedFont>
    <p:embeddedFont>
      <p:font typeface="Open Sans Ultra-Bold" charset="1" panose="00000000000000000000"/>
      <p:regular r:id="rId23"/>
    </p:embeddedFont>
    <p:embeddedFont>
      <p:font typeface="Open Sans Ultra-Bold Italics" charset="1" panose="00000000000000000000"/>
      <p:regular r:id="rId2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no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11" Target="fonts/font11.fntdata" Type="http://schemas.openxmlformats.org/officeDocument/2006/relationships/font"/><Relationship Id="rId12" Target="fonts/font12.fntdata" Type="http://schemas.openxmlformats.org/officeDocument/2006/relationships/font"/><Relationship Id="rId13" Target="fonts/font13.fntdata" Type="http://schemas.openxmlformats.org/officeDocument/2006/relationships/font"/><Relationship Id="rId14" Target="fonts/font14.fntdata" Type="http://schemas.openxmlformats.org/officeDocument/2006/relationships/font"/><Relationship Id="rId15" Target="fonts/font15.fntdata" Type="http://schemas.openxmlformats.org/officeDocument/2006/relationships/font"/><Relationship Id="rId16" Target="fonts/font16.fntdata" Type="http://schemas.openxmlformats.org/officeDocument/2006/relationships/font"/><Relationship Id="rId17" Target="fonts/font17.fntdata" Type="http://schemas.openxmlformats.org/officeDocument/2006/relationships/font"/><Relationship Id="rId18" Target="fonts/font18.fntdata" Type="http://schemas.openxmlformats.org/officeDocument/2006/relationships/font"/><Relationship Id="rId19" Target="fonts/font19.fntdata" Type="http://schemas.openxmlformats.org/officeDocument/2006/relationships/font"/><Relationship Id="rId2" Target="presProps.xml" Type="http://schemas.openxmlformats.org/officeDocument/2006/relationships/presProps"/><Relationship Id="rId20" Target="fonts/font20.fntdata" Type="http://schemas.openxmlformats.org/officeDocument/2006/relationships/font"/><Relationship Id="rId21" Target="fonts/font21.fntdata" Type="http://schemas.openxmlformats.org/officeDocument/2006/relationships/font"/><Relationship Id="rId22" Target="fonts/font22.fntdata" Type="http://schemas.openxmlformats.org/officeDocument/2006/relationships/font"/><Relationship Id="rId23" Target="fonts/font23.fntdata" Type="http://schemas.openxmlformats.org/officeDocument/2006/relationships/font"/><Relationship Id="rId24" Target="fonts/font24.fntdata" Type="http://schemas.openxmlformats.org/officeDocument/2006/relationships/font"/><Relationship Id="rId25" Target="slides/slide1.xml" Type="http://schemas.openxmlformats.org/officeDocument/2006/relationships/slide"/><Relationship Id="rId26" Target="slides/slide2.xml" Type="http://schemas.openxmlformats.org/officeDocument/2006/relationships/slide"/><Relationship Id="rId27" Target="slides/slide3.xml" Type="http://schemas.openxmlformats.org/officeDocument/2006/relationships/slide"/><Relationship Id="rId28" Target="slides/slide4.xml" Type="http://schemas.openxmlformats.org/officeDocument/2006/relationships/slide"/><Relationship Id="rId29" Target="slides/slide5.xml" Type="http://schemas.openxmlformats.org/officeDocument/2006/relationships/slide"/><Relationship Id="rId3" Target="viewProps.xml" Type="http://schemas.openxmlformats.org/officeDocument/2006/relationships/viewProps"/><Relationship Id="rId30" Target="slides/slide6.xml" Type="http://schemas.openxmlformats.org/officeDocument/2006/relationships/slide"/><Relationship Id="rId31" Target="slides/slide7.xml" Type="http://schemas.openxmlformats.org/officeDocument/2006/relationships/slide"/><Relationship Id="rId32" Target="slides/slide8.xml" Type="http://schemas.openxmlformats.org/officeDocument/2006/relationships/slide"/><Relationship Id="rId33" Target="slides/slide9.xml" Type="http://schemas.openxmlformats.org/officeDocument/2006/relationships/slide"/><Relationship Id="rId34" Target="slides/slide10.xml" Type="http://schemas.openxmlformats.org/officeDocument/2006/relationships/slide"/><Relationship Id="rId35" Target="slides/slide11.xml" Type="http://schemas.openxmlformats.org/officeDocument/2006/relationships/slide"/><Relationship Id="rId36" Target="slides/slide12.xml" Type="http://schemas.openxmlformats.org/officeDocument/2006/relationships/slide"/><Relationship Id="rId37" Target="slides/slide13.xml" Type="http://schemas.openxmlformats.org/officeDocument/2006/relationships/slide"/><Relationship Id="rId38" Target="slides/slide14.xml" Type="http://schemas.openxmlformats.org/officeDocument/2006/relationships/slide"/><Relationship Id="rId39" Target="slides/slide15.xml" Type="http://schemas.openxmlformats.org/officeDocument/2006/relationships/slide"/><Relationship Id="rId4" Target="theme/theme1.xml" Type="http://schemas.openxmlformats.org/officeDocument/2006/relationships/theme"/><Relationship Id="rId40" Target="slides/slide16.xml" Type="http://schemas.openxmlformats.org/officeDocument/2006/relationships/slide"/><Relationship Id="rId5" Target="tableStyles.xml" Type="http://schemas.openxmlformats.org/officeDocument/2006/relationships/tableStyles"/><Relationship Id="rId6" Target="fonts/font6.fntdata" Type="http://schemas.openxmlformats.org/officeDocument/2006/relationships/font"/><Relationship Id="rId7" Target="fonts/font7.fntdata" Type="http://schemas.openxmlformats.org/officeDocument/2006/relationships/font"/><Relationship Id="rId8" Target="fonts/font8.fntdata" Type="http://schemas.openxmlformats.org/officeDocument/2006/relationships/font"/><Relationship Id="rId9" Target="fonts/font9.fntdata" Type="http://schemas.openxmlformats.org/officeDocument/2006/relationships/font"/></Relationships>
</file>

<file path=ppt/slideLayouts/_rels/slideLayout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no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no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/Relationships>
</file>

<file path=ppt/slides/_rels/slide10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7.png" Type="http://schemas.openxmlformats.org/officeDocument/2006/relationships/image"/></Relationships>
</file>

<file path=ppt/slides/_rels/slide11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Relationship Id="rId3" Target="../media/image8.png" Type="http://schemas.openxmlformats.org/officeDocument/2006/relationships/image"/></Relationships>
</file>

<file path=ppt/slides/_rels/slide12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4.png" Type="http://schemas.openxmlformats.org/officeDocument/2006/relationships/image"/><Relationship Id="rId5" Target="../media/image5.svg" Type="http://schemas.openxmlformats.org/officeDocument/2006/relationships/image"/><Relationship Id="rId6" Target="../media/image1.png" Type="http://schemas.openxmlformats.org/officeDocument/2006/relationships/image"/></Relationships>
</file>

<file path=ppt/slides/_rels/slide13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/Relationships>
</file>

<file path=ppt/slides/_rels/slide14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4.png" Type="http://schemas.openxmlformats.org/officeDocument/2006/relationships/image"/><Relationship Id="rId5" Target="../media/image5.svg" Type="http://schemas.openxmlformats.org/officeDocument/2006/relationships/image"/><Relationship Id="rId6" Target="../media/image1.png" Type="http://schemas.openxmlformats.org/officeDocument/2006/relationships/image"/></Relationships>
</file>

<file path=ppt/slides/_rels/slide15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/Relationships>
</file>

<file path=ppt/slides/_rels/slide16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/Relationships>
</file>

<file path=ppt/slides/_rels/slide2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4.png" Type="http://schemas.openxmlformats.org/officeDocument/2006/relationships/image"/><Relationship Id="rId5" Target="../media/image5.svg" Type="http://schemas.openxmlformats.org/officeDocument/2006/relationships/image"/><Relationship Id="rId6" Target="../media/image1.png" Type="http://schemas.openxmlformats.org/officeDocument/2006/relationships/image"/></Relationships>
</file>

<file path=ppt/slides/_rels/slide3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/Relationships>
</file>

<file path=ppt/slides/_rels/slide4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4.png" Type="http://schemas.openxmlformats.org/officeDocument/2006/relationships/image"/><Relationship Id="rId5" Target="../media/image5.svg" Type="http://schemas.openxmlformats.org/officeDocument/2006/relationships/image"/><Relationship Id="rId6" Target="../media/image1.png" Type="http://schemas.openxmlformats.org/officeDocument/2006/relationships/image"/></Relationships>
</file>

<file path=ppt/slides/_rels/slide5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/Relationships>
</file>

<file path=ppt/slides/_rels/slide6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4.png" Type="http://schemas.openxmlformats.org/officeDocument/2006/relationships/image"/><Relationship Id="rId5" Target="../media/image5.svg" Type="http://schemas.openxmlformats.org/officeDocument/2006/relationships/image"/><Relationship Id="rId6" Target="../media/image1.png" Type="http://schemas.openxmlformats.org/officeDocument/2006/relationships/image"/></Relationships>
</file>

<file path=ppt/slides/_rels/slide7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/Relationships>
</file>

<file path=ppt/slides/_rels/slide8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6.png" Type="http://schemas.openxmlformats.org/officeDocument/2006/relationships/image"/></Relationships>
</file>

<file path=ppt/slides/_rels/slide9.xml.rels><?xml version="1.0" encoding="UTF-8" standalone="no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A401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TextBox 2" id="2"/>
          <p:cNvSpPr txBox="true"/>
          <p:nvPr/>
        </p:nvSpPr>
        <p:spPr>
          <a:xfrm rot="0">
            <a:off x="923749" y="4503911"/>
            <a:ext cx="9797464" cy="124107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9137"/>
              </a:lnSpc>
            </a:pPr>
            <a:r>
              <a:rPr lang="en-US" sz="7945">
                <a:solidFill>
                  <a:srgbClr val="FFFFFF"/>
                </a:solidFill>
                <a:latin typeface="Hatton"/>
              </a:rPr>
              <a:t>Trasiranje v 2023</a:t>
            </a:r>
          </a:p>
        </p:txBody>
      </p:sp>
      <p:sp>
        <p:nvSpPr>
          <p:cNvPr name="TextBox 3" id="3"/>
          <p:cNvSpPr txBox="true"/>
          <p:nvPr/>
        </p:nvSpPr>
        <p:spPr>
          <a:xfrm rot="0">
            <a:off x="1028700" y="3811910"/>
            <a:ext cx="6301659" cy="51170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723"/>
              </a:lnSpc>
            </a:pPr>
            <a:r>
              <a:rPr lang="en-US" sz="3238">
                <a:solidFill>
                  <a:srgbClr val="FFFFFF"/>
                </a:solidFill>
                <a:latin typeface="Hatton"/>
              </a:rPr>
              <a:t>Sodniško traserski seminar </a:t>
            </a:r>
          </a:p>
        </p:txBody>
      </p:sp>
      <p:sp>
        <p:nvSpPr>
          <p:cNvPr name="TextBox 4" id="4"/>
          <p:cNvSpPr txBox="true"/>
          <p:nvPr/>
        </p:nvSpPr>
        <p:spPr>
          <a:xfrm rot="0">
            <a:off x="1028700" y="763322"/>
            <a:ext cx="4793781" cy="39711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2918"/>
              </a:lnSpc>
            </a:pPr>
            <a:r>
              <a:rPr lang="en-US" sz="2538">
                <a:solidFill>
                  <a:srgbClr val="FFFFFF">
                    <a:alpha val="49804"/>
                  </a:srgbClr>
                </a:solidFill>
                <a:latin typeface="Hatton"/>
              </a:rPr>
              <a:t>Orientacijska zveza Slovenije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028700" y="8996868"/>
            <a:ext cx="4793781" cy="50633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3723"/>
              </a:lnSpc>
            </a:pPr>
            <a:r>
              <a:rPr lang="en-US" sz="3238">
                <a:solidFill>
                  <a:srgbClr val="FFFFFF">
                    <a:alpha val="50980"/>
                  </a:srgbClr>
                </a:solidFill>
                <a:latin typeface="Hatton"/>
              </a:rPr>
              <a:t>Jaka Piltaver</a:t>
            </a:r>
          </a:p>
        </p:txBody>
      </p:sp>
      <p:grpSp>
        <p:nvGrpSpPr>
          <p:cNvPr name="Group 6" id="6"/>
          <p:cNvGrpSpPr/>
          <p:nvPr/>
        </p:nvGrpSpPr>
        <p:grpSpPr>
          <a:xfrm rot="0">
            <a:off x="11084619" y="-19048"/>
            <a:ext cx="9980819" cy="10685373"/>
            <a:chOff x="0" y="0"/>
            <a:chExt cx="5933440" cy="6352286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-130429" y="-589915"/>
              <a:ext cx="6274054" cy="7025767"/>
            </a:xfrm>
            <a:custGeom>
              <a:avLst/>
              <a:gdLst/>
              <a:ahLst/>
              <a:cxnLst/>
              <a:rect r="r" b="b" t="t" l="l"/>
              <a:pathLst>
                <a:path h="7025767" w="6274054">
                  <a:moveTo>
                    <a:pt x="6045073" y="6923913"/>
                  </a:moveTo>
                  <a:cubicBezTo>
                    <a:pt x="4541393" y="6946011"/>
                    <a:pt x="2941320" y="6924929"/>
                    <a:pt x="1445641" y="6933946"/>
                  </a:cubicBezTo>
                  <a:cubicBezTo>
                    <a:pt x="1132586" y="6926707"/>
                    <a:pt x="794131" y="6947408"/>
                    <a:pt x="467741" y="6934708"/>
                  </a:cubicBezTo>
                  <a:cubicBezTo>
                    <a:pt x="394335" y="6926961"/>
                    <a:pt x="0" y="7025767"/>
                    <a:pt x="252984" y="6679565"/>
                  </a:cubicBezTo>
                  <a:cubicBezTo>
                    <a:pt x="343789" y="6624066"/>
                    <a:pt x="240284" y="6527927"/>
                    <a:pt x="271145" y="6440297"/>
                  </a:cubicBezTo>
                  <a:cubicBezTo>
                    <a:pt x="385064" y="6325997"/>
                    <a:pt x="253365" y="6154420"/>
                    <a:pt x="180086" y="5980684"/>
                  </a:cubicBezTo>
                  <a:cubicBezTo>
                    <a:pt x="173990" y="5836285"/>
                    <a:pt x="293243" y="5720080"/>
                    <a:pt x="219710" y="5566283"/>
                  </a:cubicBezTo>
                  <a:cubicBezTo>
                    <a:pt x="226441" y="5493258"/>
                    <a:pt x="222504" y="5364861"/>
                    <a:pt x="154813" y="5303520"/>
                  </a:cubicBezTo>
                  <a:cubicBezTo>
                    <a:pt x="60960" y="5252847"/>
                    <a:pt x="270002" y="5097907"/>
                    <a:pt x="241554" y="4958969"/>
                  </a:cubicBezTo>
                  <a:cubicBezTo>
                    <a:pt x="249936" y="4830953"/>
                    <a:pt x="239776" y="4682617"/>
                    <a:pt x="214249" y="4531233"/>
                  </a:cubicBezTo>
                  <a:cubicBezTo>
                    <a:pt x="220726" y="4479290"/>
                    <a:pt x="249301" y="4431538"/>
                    <a:pt x="237998" y="4381627"/>
                  </a:cubicBezTo>
                  <a:cubicBezTo>
                    <a:pt x="241808" y="4308856"/>
                    <a:pt x="334137" y="4236085"/>
                    <a:pt x="266065" y="4175125"/>
                  </a:cubicBezTo>
                  <a:cubicBezTo>
                    <a:pt x="254254" y="4164838"/>
                    <a:pt x="267970" y="4147439"/>
                    <a:pt x="282829" y="4128770"/>
                  </a:cubicBezTo>
                  <a:cubicBezTo>
                    <a:pt x="272288" y="4119118"/>
                    <a:pt x="185801" y="3975735"/>
                    <a:pt x="223901" y="3916807"/>
                  </a:cubicBezTo>
                  <a:cubicBezTo>
                    <a:pt x="221742" y="3853180"/>
                    <a:pt x="297942" y="3860546"/>
                    <a:pt x="224155" y="3721735"/>
                  </a:cubicBezTo>
                  <a:cubicBezTo>
                    <a:pt x="175133" y="3708019"/>
                    <a:pt x="331470" y="3537712"/>
                    <a:pt x="398399" y="3410585"/>
                  </a:cubicBezTo>
                  <a:cubicBezTo>
                    <a:pt x="378841" y="3338195"/>
                    <a:pt x="428498" y="3276092"/>
                    <a:pt x="449453" y="3202940"/>
                  </a:cubicBezTo>
                  <a:cubicBezTo>
                    <a:pt x="471805" y="3096514"/>
                    <a:pt x="449199" y="3031236"/>
                    <a:pt x="565150" y="2936113"/>
                  </a:cubicBezTo>
                  <a:cubicBezTo>
                    <a:pt x="599186" y="2862453"/>
                    <a:pt x="512953" y="2778633"/>
                    <a:pt x="556133" y="2666238"/>
                  </a:cubicBezTo>
                  <a:cubicBezTo>
                    <a:pt x="537337" y="2651125"/>
                    <a:pt x="590296" y="2634107"/>
                    <a:pt x="556260" y="2608453"/>
                  </a:cubicBezTo>
                  <a:cubicBezTo>
                    <a:pt x="541147" y="2588133"/>
                    <a:pt x="510794" y="2592324"/>
                    <a:pt x="540258" y="2549906"/>
                  </a:cubicBezTo>
                  <a:cubicBezTo>
                    <a:pt x="529717" y="2532888"/>
                    <a:pt x="574294" y="2410587"/>
                    <a:pt x="550672" y="2322068"/>
                  </a:cubicBezTo>
                  <a:cubicBezTo>
                    <a:pt x="546608" y="2311400"/>
                    <a:pt x="613410" y="2273427"/>
                    <a:pt x="586867" y="2247265"/>
                  </a:cubicBezTo>
                  <a:cubicBezTo>
                    <a:pt x="616839" y="2186432"/>
                    <a:pt x="518795" y="2149983"/>
                    <a:pt x="601853" y="2010791"/>
                  </a:cubicBezTo>
                  <a:cubicBezTo>
                    <a:pt x="553847" y="1976120"/>
                    <a:pt x="571500" y="1934718"/>
                    <a:pt x="567309" y="1894078"/>
                  </a:cubicBezTo>
                  <a:cubicBezTo>
                    <a:pt x="623316" y="1828038"/>
                    <a:pt x="645541" y="1689481"/>
                    <a:pt x="770382" y="1441196"/>
                  </a:cubicBezTo>
                  <a:cubicBezTo>
                    <a:pt x="836422" y="1354836"/>
                    <a:pt x="828294" y="1225042"/>
                    <a:pt x="912749" y="1005078"/>
                  </a:cubicBezTo>
                  <a:cubicBezTo>
                    <a:pt x="886714" y="977011"/>
                    <a:pt x="1022477" y="986790"/>
                    <a:pt x="1114298" y="806831"/>
                  </a:cubicBezTo>
                  <a:cubicBezTo>
                    <a:pt x="1098804" y="738886"/>
                    <a:pt x="1201293" y="676021"/>
                    <a:pt x="1157986" y="599567"/>
                  </a:cubicBezTo>
                  <a:cubicBezTo>
                    <a:pt x="1570228" y="609219"/>
                    <a:pt x="2071116" y="598805"/>
                    <a:pt x="2572766" y="601599"/>
                  </a:cubicBezTo>
                  <a:cubicBezTo>
                    <a:pt x="3586988" y="605282"/>
                    <a:pt x="4528185" y="602742"/>
                    <a:pt x="5528818" y="601853"/>
                  </a:cubicBezTo>
                  <a:cubicBezTo>
                    <a:pt x="6274054" y="693420"/>
                    <a:pt x="6000750" y="0"/>
                    <a:pt x="6063869" y="2884424"/>
                  </a:cubicBezTo>
                  <a:cubicBezTo>
                    <a:pt x="6029833" y="4200398"/>
                    <a:pt x="6083554" y="5679694"/>
                    <a:pt x="6045073" y="6923913"/>
                  </a:cubicBezTo>
                  <a:close/>
                </a:path>
              </a:pathLst>
            </a:custGeom>
            <a:blipFill>
              <a:blip r:embed="rId2"/>
              <a:stretch>
                <a:fillRect l="-10226" t="0" r="-10226" b="0"/>
              </a:stretch>
            </a:blipFill>
          </p:spPr>
        </p:sp>
      </p:grpSp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580031" y="775635"/>
            <a:ext cx="17182703" cy="8724644"/>
          </a:xfrm>
          <a:custGeom>
            <a:avLst/>
            <a:gdLst/>
            <a:ahLst/>
            <a:cxnLst/>
            <a:rect r="r" b="b" t="t" l="l"/>
            <a:pathLst>
              <a:path h="8724644" w="17182703">
                <a:moveTo>
                  <a:pt x="0" y="0"/>
                </a:moveTo>
                <a:lnTo>
                  <a:pt x="17182703" y="0"/>
                </a:lnTo>
                <a:lnTo>
                  <a:pt x="17182703" y="8724644"/>
                </a:lnTo>
                <a:lnTo>
                  <a:pt x="0" y="8724644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192" r="0" b="0"/>
            </a:stretch>
          </a:blipFill>
        </p:spPr>
      </p:sp>
    </p:spTree>
  </p:cSld>
  <p:clrMapOvr>
    <a:masterClrMapping/>
  </p:clrMapOvr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103736" y="6481242"/>
            <a:ext cx="12356544" cy="13779713"/>
            <a:chOff x="0" y="0"/>
            <a:chExt cx="5694172" cy="63500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-325374" y="-156464"/>
              <a:ext cx="6176010" cy="7732141"/>
            </a:xfrm>
            <a:custGeom>
              <a:avLst/>
              <a:gdLst/>
              <a:ahLst/>
              <a:cxnLst/>
              <a:rect r="r" b="b" t="t" l="l"/>
              <a:pathLst>
                <a:path h="7732141" w="6176010">
                  <a:moveTo>
                    <a:pt x="2751836" y="534162"/>
                  </a:moveTo>
                  <a:cubicBezTo>
                    <a:pt x="2744978" y="526288"/>
                    <a:pt x="2765044" y="531876"/>
                    <a:pt x="2751836" y="534162"/>
                  </a:cubicBezTo>
                  <a:close/>
                  <a:moveTo>
                    <a:pt x="3623056" y="858266"/>
                  </a:moveTo>
                  <a:cubicBezTo>
                    <a:pt x="3616706" y="864743"/>
                    <a:pt x="3625723" y="857504"/>
                    <a:pt x="3623056" y="858266"/>
                  </a:cubicBezTo>
                  <a:close/>
                  <a:moveTo>
                    <a:pt x="6009894" y="6462268"/>
                  </a:moveTo>
                  <a:cubicBezTo>
                    <a:pt x="4415282" y="6546215"/>
                    <a:pt x="2577846" y="6484239"/>
                    <a:pt x="928370" y="6489827"/>
                  </a:cubicBezTo>
                  <a:cubicBezTo>
                    <a:pt x="0" y="6374511"/>
                    <a:pt x="551307" y="7732141"/>
                    <a:pt x="325374" y="206756"/>
                  </a:cubicBezTo>
                  <a:cubicBezTo>
                    <a:pt x="591439" y="101346"/>
                    <a:pt x="749935" y="273685"/>
                    <a:pt x="951738" y="255016"/>
                  </a:cubicBezTo>
                  <a:cubicBezTo>
                    <a:pt x="945007" y="392684"/>
                    <a:pt x="1095502" y="0"/>
                    <a:pt x="1517142" y="357124"/>
                  </a:cubicBezTo>
                  <a:cubicBezTo>
                    <a:pt x="1643380" y="366776"/>
                    <a:pt x="1761236" y="463042"/>
                    <a:pt x="1880616" y="516255"/>
                  </a:cubicBezTo>
                  <a:cubicBezTo>
                    <a:pt x="1880743" y="513080"/>
                    <a:pt x="1880489" y="509524"/>
                    <a:pt x="1881759" y="516890"/>
                  </a:cubicBezTo>
                  <a:cubicBezTo>
                    <a:pt x="1900047" y="524891"/>
                    <a:pt x="1918335" y="532130"/>
                    <a:pt x="1936750" y="537718"/>
                  </a:cubicBezTo>
                  <a:cubicBezTo>
                    <a:pt x="1947418" y="535051"/>
                    <a:pt x="1954149" y="512699"/>
                    <a:pt x="1968246" y="527812"/>
                  </a:cubicBezTo>
                  <a:cubicBezTo>
                    <a:pt x="2053971" y="513969"/>
                    <a:pt x="2218182" y="523113"/>
                    <a:pt x="2387346" y="529082"/>
                  </a:cubicBezTo>
                  <a:cubicBezTo>
                    <a:pt x="2376170" y="524764"/>
                    <a:pt x="2412619" y="512191"/>
                    <a:pt x="2471547" y="505714"/>
                  </a:cubicBezTo>
                  <a:cubicBezTo>
                    <a:pt x="2471420" y="505587"/>
                    <a:pt x="2471420" y="505460"/>
                    <a:pt x="2471293" y="505333"/>
                  </a:cubicBezTo>
                  <a:cubicBezTo>
                    <a:pt x="2471547" y="505333"/>
                    <a:pt x="2471674" y="505460"/>
                    <a:pt x="2471928" y="505460"/>
                  </a:cubicBezTo>
                  <a:cubicBezTo>
                    <a:pt x="2471801" y="505714"/>
                    <a:pt x="2471674" y="505714"/>
                    <a:pt x="2471674" y="505714"/>
                  </a:cubicBezTo>
                  <a:cubicBezTo>
                    <a:pt x="2581275" y="493776"/>
                    <a:pt x="2768981" y="503174"/>
                    <a:pt x="2876296" y="627634"/>
                  </a:cubicBezTo>
                  <a:cubicBezTo>
                    <a:pt x="2861310" y="631952"/>
                    <a:pt x="3014472" y="666115"/>
                    <a:pt x="3051810" y="656336"/>
                  </a:cubicBezTo>
                  <a:cubicBezTo>
                    <a:pt x="3076575" y="698627"/>
                    <a:pt x="3186938" y="705993"/>
                    <a:pt x="3257296" y="659130"/>
                  </a:cubicBezTo>
                  <a:cubicBezTo>
                    <a:pt x="3273425" y="703326"/>
                    <a:pt x="3298190" y="665988"/>
                    <a:pt x="3339338" y="725170"/>
                  </a:cubicBezTo>
                  <a:cubicBezTo>
                    <a:pt x="3445256" y="677037"/>
                    <a:pt x="3515614" y="801370"/>
                    <a:pt x="3613277" y="861314"/>
                  </a:cubicBezTo>
                  <a:lnTo>
                    <a:pt x="3613658" y="863727"/>
                  </a:lnTo>
                  <a:cubicBezTo>
                    <a:pt x="3613531" y="862965"/>
                    <a:pt x="3613531" y="862203"/>
                    <a:pt x="3613404" y="861314"/>
                  </a:cubicBezTo>
                  <a:cubicBezTo>
                    <a:pt x="3613404" y="861314"/>
                    <a:pt x="3613404" y="861314"/>
                    <a:pt x="3613277" y="861314"/>
                  </a:cubicBezTo>
                  <a:lnTo>
                    <a:pt x="3612896" y="858266"/>
                  </a:lnTo>
                  <a:cubicBezTo>
                    <a:pt x="3613150" y="859409"/>
                    <a:pt x="3613277" y="860425"/>
                    <a:pt x="3613404" y="861314"/>
                  </a:cubicBezTo>
                  <a:cubicBezTo>
                    <a:pt x="3660775" y="890397"/>
                    <a:pt x="3714623" y="904367"/>
                    <a:pt x="3782060" y="876046"/>
                  </a:cubicBezTo>
                  <a:cubicBezTo>
                    <a:pt x="3780409" y="919480"/>
                    <a:pt x="3806952" y="885317"/>
                    <a:pt x="3843020" y="934974"/>
                  </a:cubicBezTo>
                  <a:cubicBezTo>
                    <a:pt x="3826510" y="910082"/>
                    <a:pt x="3894328" y="994410"/>
                    <a:pt x="3917188" y="1051306"/>
                  </a:cubicBezTo>
                  <a:cubicBezTo>
                    <a:pt x="3913505" y="1008888"/>
                    <a:pt x="4002278" y="1073785"/>
                    <a:pt x="4044696" y="1144524"/>
                  </a:cubicBezTo>
                  <a:cubicBezTo>
                    <a:pt x="4048379" y="1054100"/>
                    <a:pt x="4135501" y="1118489"/>
                    <a:pt x="4226814" y="1163574"/>
                  </a:cubicBezTo>
                  <a:cubicBezTo>
                    <a:pt x="4228592" y="1164463"/>
                    <a:pt x="4230370" y="1165352"/>
                    <a:pt x="4232148" y="1166241"/>
                  </a:cubicBezTo>
                  <a:cubicBezTo>
                    <a:pt x="4276979" y="1187958"/>
                    <a:pt x="4322445" y="1204087"/>
                    <a:pt x="4359148" y="1194308"/>
                  </a:cubicBezTo>
                  <a:cubicBezTo>
                    <a:pt x="4379722" y="1191895"/>
                    <a:pt x="4512818" y="1271778"/>
                    <a:pt x="4578858" y="1227836"/>
                  </a:cubicBezTo>
                  <a:cubicBezTo>
                    <a:pt x="4646295" y="1300988"/>
                    <a:pt x="4631944" y="1272032"/>
                    <a:pt x="4724146" y="1260094"/>
                  </a:cubicBezTo>
                  <a:cubicBezTo>
                    <a:pt x="4723765" y="1243965"/>
                    <a:pt x="4732020" y="1253617"/>
                    <a:pt x="4740656" y="1272286"/>
                  </a:cubicBezTo>
                  <a:cubicBezTo>
                    <a:pt x="4798441" y="1312164"/>
                    <a:pt x="4826508" y="1285113"/>
                    <a:pt x="4890262" y="1268730"/>
                  </a:cubicBezTo>
                  <a:cubicBezTo>
                    <a:pt x="4922774" y="1248918"/>
                    <a:pt x="4989576" y="1270508"/>
                    <a:pt x="5000244" y="1302004"/>
                  </a:cubicBezTo>
                  <a:cubicBezTo>
                    <a:pt x="5046726" y="1303147"/>
                    <a:pt x="5038979" y="1272921"/>
                    <a:pt x="5084826" y="1323086"/>
                  </a:cubicBezTo>
                  <a:cubicBezTo>
                    <a:pt x="5093716" y="1312418"/>
                    <a:pt x="5119116" y="1316736"/>
                    <a:pt x="5146802" y="1326642"/>
                  </a:cubicBezTo>
                  <a:cubicBezTo>
                    <a:pt x="5147310" y="1326769"/>
                    <a:pt x="5147691" y="1326896"/>
                    <a:pt x="5148199" y="1327150"/>
                  </a:cubicBezTo>
                  <a:cubicBezTo>
                    <a:pt x="5164836" y="1333246"/>
                    <a:pt x="5182235" y="1341247"/>
                    <a:pt x="5197475" y="1349375"/>
                  </a:cubicBezTo>
                  <a:cubicBezTo>
                    <a:pt x="5198364" y="1348740"/>
                    <a:pt x="5199761" y="1349248"/>
                    <a:pt x="5201920" y="1351788"/>
                  </a:cubicBezTo>
                  <a:cubicBezTo>
                    <a:pt x="5200523" y="1351026"/>
                    <a:pt x="5198999" y="1350137"/>
                    <a:pt x="5197475" y="1349375"/>
                  </a:cubicBezTo>
                  <a:cubicBezTo>
                    <a:pt x="5192649" y="1353439"/>
                    <a:pt x="5214874" y="1405382"/>
                    <a:pt x="5307838" y="1407668"/>
                  </a:cubicBezTo>
                  <a:cubicBezTo>
                    <a:pt x="5338064" y="1425956"/>
                    <a:pt x="5464810" y="1502283"/>
                    <a:pt x="5506974" y="1594612"/>
                  </a:cubicBezTo>
                  <a:cubicBezTo>
                    <a:pt x="5541010" y="1581658"/>
                    <a:pt x="5529707" y="1620393"/>
                    <a:pt x="5571236" y="1608836"/>
                  </a:cubicBezTo>
                  <a:cubicBezTo>
                    <a:pt x="5554599" y="1641729"/>
                    <a:pt x="5599811" y="1597660"/>
                    <a:pt x="5587492" y="1652524"/>
                  </a:cubicBezTo>
                  <a:cubicBezTo>
                    <a:pt x="5590413" y="1654429"/>
                    <a:pt x="5593207" y="1656207"/>
                    <a:pt x="5596001" y="1657985"/>
                  </a:cubicBezTo>
                  <a:lnTo>
                    <a:pt x="5596255" y="1658112"/>
                  </a:lnTo>
                  <a:cubicBezTo>
                    <a:pt x="6176010" y="2027555"/>
                    <a:pt x="5979922" y="1133221"/>
                    <a:pt x="6009894" y="6462268"/>
                  </a:cubicBezTo>
                  <a:close/>
                  <a:moveTo>
                    <a:pt x="3613658" y="868807"/>
                  </a:moveTo>
                  <a:cubicBezTo>
                    <a:pt x="3613531" y="869188"/>
                    <a:pt x="3613150" y="869950"/>
                    <a:pt x="3612769" y="871347"/>
                  </a:cubicBezTo>
                  <a:cubicBezTo>
                    <a:pt x="3613150" y="870712"/>
                    <a:pt x="3613531" y="869950"/>
                    <a:pt x="3613658" y="868807"/>
                  </a:cubicBezTo>
                  <a:close/>
                  <a:moveTo>
                    <a:pt x="3684270" y="889762"/>
                  </a:moveTo>
                  <a:cubicBezTo>
                    <a:pt x="3683254" y="889000"/>
                    <a:pt x="3685159" y="890778"/>
                    <a:pt x="3685794" y="891794"/>
                  </a:cubicBezTo>
                  <a:cubicBezTo>
                    <a:pt x="3688588" y="891921"/>
                    <a:pt x="3692017" y="891921"/>
                    <a:pt x="3684270" y="889762"/>
                  </a:cubicBezTo>
                  <a:close/>
                  <a:moveTo>
                    <a:pt x="2471166" y="504698"/>
                  </a:moveTo>
                  <a:cubicBezTo>
                    <a:pt x="2463419" y="503555"/>
                    <a:pt x="2468880" y="504825"/>
                    <a:pt x="2471293" y="505333"/>
                  </a:cubicBezTo>
                  <a:cubicBezTo>
                    <a:pt x="2471166" y="504825"/>
                    <a:pt x="2471166" y="504317"/>
                    <a:pt x="2471166" y="504698"/>
                  </a:cubicBezTo>
                  <a:close/>
                </a:path>
              </a:pathLst>
            </a:custGeom>
            <a:blipFill>
              <a:blip r:embed="rId2"/>
              <a:stretch>
                <a:fillRect l="-12703" t="0" r="-12703" b="0"/>
              </a:stretch>
            </a:blipFill>
          </p:spPr>
        </p:sp>
      </p:grpSp>
      <p:sp>
        <p:nvSpPr>
          <p:cNvPr name="Freeform 4" id="4"/>
          <p:cNvSpPr/>
          <p:nvPr/>
        </p:nvSpPr>
        <p:spPr>
          <a:xfrm flipH="false" flipV="false" rot="0">
            <a:off x="9768526" y="1888524"/>
            <a:ext cx="6459689" cy="6459689"/>
          </a:xfrm>
          <a:custGeom>
            <a:avLst/>
            <a:gdLst/>
            <a:ahLst/>
            <a:cxnLst/>
            <a:rect r="r" b="b" t="t" l="l"/>
            <a:pathLst>
              <a:path h="6459689" w="6459689">
                <a:moveTo>
                  <a:pt x="0" y="0"/>
                </a:moveTo>
                <a:lnTo>
                  <a:pt x="6459689" y="0"/>
                </a:lnTo>
                <a:lnTo>
                  <a:pt x="6459689" y="6459689"/>
                </a:lnTo>
                <a:lnTo>
                  <a:pt x="0" y="6459689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l="0" t="0" r="0" b="0"/>
            </a:stretch>
          </a:blipFill>
        </p:spPr>
      </p:sp>
      <p:sp>
        <p:nvSpPr>
          <p:cNvPr name="TextBox 5" id="5"/>
          <p:cNvSpPr txBox="true"/>
          <p:nvPr/>
        </p:nvSpPr>
        <p:spPr>
          <a:xfrm rot="0">
            <a:off x="1028700" y="1009650"/>
            <a:ext cx="7229772" cy="62562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627"/>
              </a:lnSpc>
            </a:pPr>
            <a:r>
              <a:rPr lang="en-US" sz="4024">
                <a:solidFill>
                  <a:srgbClr val="1A401F"/>
                </a:solidFill>
                <a:latin typeface="Hatton Bold"/>
              </a:rPr>
              <a:t>Dolžine prog - SOL</a:t>
            </a:r>
          </a:p>
        </p:txBody>
      </p:sp>
      <p:sp>
        <p:nvSpPr>
          <p:cNvPr name="TextBox 6" id="6"/>
          <p:cNvSpPr txBox="true"/>
          <p:nvPr/>
        </p:nvSpPr>
        <p:spPr>
          <a:xfrm rot="0">
            <a:off x="509320" y="2361473"/>
            <a:ext cx="15079339" cy="237297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718042" indent="-359021" lvl="1">
              <a:lnSpc>
                <a:spcPts val="4656"/>
              </a:lnSpc>
              <a:buFont typeface="Arial"/>
              <a:buChar char="•"/>
            </a:pPr>
            <a:r>
              <a:rPr lang="en-US" sz="3325">
                <a:solidFill>
                  <a:srgbClr val="1A401F"/>
                </a:solidFill>
                <a:latin typeface="Hatton"/>
              </a:rPr>
              <a:t>združevanje kategorij po progah</a:t>
            </a:r>
          </a:p>
          <a:p>
            <a:pPr marL="718042" indent="-359021" lvl="1">
              <a:lnSpc>
                <a:spcPts val="4656"/>
              </a:lnSpc>
              <a:buFont typeface="Arial"/>
              <a:buChar char="•"/>
            </a:pPr>
            <a:r>
              <a:rPr lang="en-US" sz="3325">
                <a:solidFill>
                  <a:srgbClr val="1A401F"/>
                </a:solidFill>
                <a:latin typeface="Hatton"/>
              </a:rPr>
              <a:t>sta M18 in Ž35 res združljivi? Bolj </a:t>
            </a:r>
          </a:p>
          <a:p>
            <a:pPr>
              <a:lnSpc>
                <a:spcPts val="4656"/>
              </a:lnSpc>
            </a:pPr>
            <a:r>
              <a:rPr lang="en-US" sz="3325">
                <a:solidFill>
                  <a:srgbClr val="1A401F"/>
                </a:solidFill>
                <a:latin typeface="Hatton"/>
              </a:rPr>
              <a:t>    verjetno M16 in Ž35, predvsem na dolgih </a:t>
            </a:r>
          </a:p>
          <a:p>
            <a:pPr>
              <a:lnSpc>
                <a:spcPts val="4656"/>
              </a:lnSpc>
            </a:pPr>
            <a:r>
              <a:rPr lang="en-US" sz="3325">
                <a:solidFill>
                  <a:srgbClr val="1A401F"/>
                </a:solidFill>
                <a:latin typeface="Hatton"/>
              </a:rPr>
              <a:t>    progah</a:t>
            </a:r>
          </a:p>
        </p:txBody>
      </p:sp>
    </p:spTree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256893" y="2288766"/>
            <a:ext cx="3025744" cy="3025744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A401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6887794" y="3735703"/>
            <a:ext cx="1422840" cy="1226229"/>
          </a:xfrm>
          <a:custGeom>
            <a:avLst/>
            <a:gdLst/>
            <a:ahLst/>
            <a:cxnLst/>
            <a:rect r="r" b="b" t="t" l="l"/>
            <a:pathLst>
              <a:path h="1226229" w="1422840">
                <a:moveTo>
                  <a:pt x="0" y="0"/>
                </a:moveTo>
                <a:lnTo>
                  <a:pt x="1422840" y="0"/>
                </a:lnTo>
                <a:lnTo>
                  <a:pt x="1422840" y="1226230"/>
                </a:lnTo>
                <a:lnTo>
                  <a:pt x="0" y="122623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4233666" y="3836580"/>
            <a:ext cx="3025744" cy="3025744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A401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9" id="9"/>
          <p:cNvSpPr/>
          <p:nvPr/>
        </p:nvSpPr>
        <p:spPr>
          <a:xfrm flipH="false" flipV="false" rot="0">
            <a:off x="10961074" y="3909226"/>
            <a:ext cx="1222335" cy="1146772"/>
          </a:xfrm>
          <a:custGeom>
            <a:avLst/>
            <a:gdLst/>
            <a:ahLst/>
            <a:cxnLst/>
            <a:rect r="r" b="b" t="t" l="l"/>
            <a:pathLst>
              <a:path h="1146772" w="1222335">
                <a:moveTo>
                  <a:pt x="0" y="0"/>
                </a:moveTo>
                <a:lnTo>
                  <a:pt x="1222334" y="0"/>
                </a:lnTo>
                <a:lnTo>
                  <a:pt x="1222334" y="1146772"/>
                </a:lnTo>
                <a:lnTo>
                  <a:pt x="0" y="114677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-1070349">
            <a:off x="3146717" y="3804573"/>
            <a:ext cx="1445432" cy="1356078"/>
          </a:xfrm>
          <a:custGeom>
            <a:avLst/>
            <a:gdLst/>
            <a:ahLst/>
            <a:cxnLst/>
            <a:rect r="r" b="b" t="t" l="l"/>
            <a:pathLst>
              <a:path h="1356078" w="1445432">
                <a:moveTo>
                  <a:pt x="0" y="0"/>
                </a:moveTo>
                <a:lnTo>
                  <a:pt x="1445432" y="0"/>
                </a:lnTo>
                <a:lnTo>
                  <a:pt x="1445432" y="1356078"/>
                </a:lnTo>
                <a:lnTo>
                  <a:pt x="0" y="135607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1" id="11"/>
          <p:cNvGrpSpPr/>
          <p:nvPr/>
        </p:nvGrpSpPr>
        <p:grpSpPr>
          <a:xfrm rot="0">
            <a:off x="8040405" y="2317607"/>
            <a:ext cx="3025744" cy="3025744"/>
            <a:chOff x="0" y="0"/>
            <a:chExt cx="812800" cy="8128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A401F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11890814" y="3615771"/>
            <a:ext cx="3025744" cy="3025744"/>
            <a:chOff x="0" y="0"/>
            <a:chExt cx="812800" cy="8128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A401F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7" id="17"/>
          <p:cNvGrpSpPr/>
          <p:nvPr/>
        </p:nvGrpSpPr>
        <p:grpSpPr>
          <a:xfrm rot="0">
            <a:off x="-198712" y="7051844"/>
            <a:ext cx="18486712" cy="6981436"/>
            <a:chOff x="0" y="0"/>
            <a:chExt cx="6347206" cy="2396998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-102743" y="-211963"/>
              <a:ext cx="6678549" cy="2641092"/>
            </a:xfrm>
            <a:custGeom>
              <a:avLst/>
              <a:gdLst/>
              <a:ahLst/>
              <a:cxnLst/>
              <a:rect r="r" b="b" t="t" l="l"/>
              <a:pathLst>
                <a:path h="2641092" w="6678549">
                  <a:moveTo>
                    <a:pt x="6449568" y="2580767"/>
                  </a:moveTo>
                  <a:cubicBezTo>
                    <a:pt x="6379591" y="9525"/>
                    <a:pt x="6678549" y="646303"/>
                    <a:pt x="5719826" y="667893"/>
                  </a:cubicBezTo>
                  <a:cubicBezTo>
                    <a:pt x="5719826" y="668274"/>
                    <a:pt x="5719953" y="668528"/>
                    <a:pt x="5720080" y="669036"/>
                  </a:cubicBezTo>
                  <a:cubicBezTo>
                    <a:pt x="5719826" y="669417"/>
                    <a:pt x="5719699" y="668655"/>
                    <a:pt x="5719445" y="667893"/>
                  </a:cubicBezTo>
                  <a:cubicBezTo>
                    <a:pt x="5691505" y="668528"/>
                    <a:pt x="5662422" y="668655"/>
                    <a:pt x="5632069" y="668147"/>
                  </a:cubicBezTo>
                  <a:cubicBezTo>
                    <a:pt x="5353939" y="731774"/>
                    <a:pt x="5655310" y="787908"/>
                    <a:pt x="5138420" y="658876"/>
                  </a:cubicBezTo>
                  <a:cubicBezTo>
                    <a:pt x="5107686" y="701294"/>
                    <a:pt x="4847590" y="611505"/>
                    <a:pt x="4790440" y="557276"/>
                  </a:cubicBezTo>
                  <a:cubicBezTo>
                    <a:pt x="4726051" y="605155"/>
                    <a:pt x="4407408" y="596773"/>
                    <a:pt x="4229735" y="540385"/>
                  </a:cubicBezTo>
                  <a:cubicBezTo>
                    <a:pt x="4230116" y="541147"/>
                    <a:pt x="4229989" y="542417"/>
                    <a:pt x="4229100" y="544703"/>
                  </a:cubicBezTo>
                  <a:cubicBezTo>
                    <a:pt x="4227449" y="544068"/>
                    <a:pt x="4225544" y="547116"/>
                    <a:pt x="4225163" y="539877"/>
                  </a:cubicBezTo>
                  <a:cubicBezTo>
                    <a:pt x="4225671" y="540004"/>
                    <a:pt x="4226560" y="539750"/>
                    <a:pt x="4227322" y="539623"/>
                  </a:cubicBezTo>
                  <a:cubicBezTo>
                    <a:pt x="4189984" y="527558"/>
                    <a:pt x="4158869" y="513461"/>
                    <a:pt x="4138041" y="497205"/>
                  </a:cubicBezTo>
                  <a:cubicBezTo>
                    <a:pt x="3772916" y="629158"/>
                    <a:pt x="4120007" y="802767"/>
                    <a:pt x="3447415" y="591947"/>
                  </a:cubicBezTo>
                  <a:cubicBezTo>
                    <a:pt x="2977388" y="756412"/>
                    <a:pt x="2897886" y="467614"/>
                    <a:pt x="2635250" y="559943"/>
                  </a:cubicBezTo>
                  <a:cubicBezTo>
                    <a:pt x="2396998" y="433705"/>
                    <a:pt x="2152650" y="453517"/>
                    <a:pt x="1887601" y="430403"/>
                  </a:cubicBezTo>
                  <a:cubicBezTo>
                    <a:pt x="1865249" y="388239"/>
                    <a:pt x="1846326" y="363982"/>
                    <a:pt x="1827911" y="352298"/>
                  </a:cubicBezTo>
                  <a:cubicBezTo>
                    <a:pt x="1828038" y="353314"/>
                    <a:pt x="1828038" y="354203"/>
                    <a:pt x="1827530" y="352044"/>
                  </a:cubicBezTo>
                  <a:cubicBezTo>
                    <a:pt x="1769237" y="315468"/>
                    <a:pt x="1713992" y="403860"/>
                    <a:pt x="1561846" y="455930"/>
                  </a:cubicBezTo>
                  <a:cubicBezTo>
                    <a:pt x="1529461" y="436626"/>
                    <a:pt x="1503553" y="423418"/>
                    <a:pt x="1480947" y="414401"/>
                  </a:cubicBezTo>
                  <a:lnTo>
                    <a:pt x="1480820" y="414401"/>
                  </a:lnTo>
                  <a:lnTo>
                    <a:pt x="1480693" y="414274"/>
                  </a:lnTo>
                  <a:cubicBezTo>
                    <a:pt x="1393571" y="379349"/>
                    <a:pt x="1356233" y="408305"/>
                    <a:pt x="1190117" y="405638"/>
                  </a:cubicBezTo>
                  <a:cubicBezTo>
                    <a:pt x="1065530" y="360807"/>
                    <a:pt x="981456" y="508381"/>
                    <a:pt x="744601" y="355727"/>
                  </a:cubicBezTo>
                  <a:cubicBezTo>
                    <a:pt x="669036" y="352171"/>
                    <a:pt x="718185" y="292100"/>
                    <a:pt x="497332" y="289306"/>
                  </a:cubicBezTo>
                  <a:cubicBezTo>
                    <a:pt x="398018" y="252857"/>
                    <a:pt x="356108" y="231775"/>
                    <a:pt x="290703" y="226441"/>
                  </a:cubicBezTo>
                  <a:cubicBezTo>
                    <a:pt x="290703" y="226568"/>
                    <a:pt x="290703" y="226568"/>
                    <a:pt x="290703" y="226695"/>
                  </a:cubicBezTo>
                  <a:cubicBezTo>
                    <a:pt x="290576" y="226949"/>
                    <a:pt x="290576" y="226695"/>
                    <a:pt x="290449" y="226314"/>
                  </a:cubicBezTo>
                  <a:cubicBezTo>
                    <a:pt x="265938" y="224409"/>
                    <a:pt x="238379" y="224536"/>
                    <a:pt x="203073" y="226949"/>
                  </a:cubicBezTo>
                  <a:cubicBezTo>
                    <a:pt x="0" y="0"/>
                    <a:pt x="169164" y="2421509"/>
                    <a:pt x="162941" y="2601976"/>
                  </a:cubicBezTo>
                  <a:cubicBezTo>
                    <a:pt x="538099" y="2582799"/>
                    <a:pt x="6508623" y="2641092"/>
                    <a:pt x="6449568" y="2580767"/>
                  </a:cubicBezTo>
                  <a:close/>
                  <a:moveTo>
                    <a:pt x="593598" y="304546"/>
                  </a:moveTo>
                  <a:cubicBezTo>
                    <a:pt x="592836" y="304673"/>
                    <a:pt x="592963" y="298831"/>
                    <a:pt x="593598" y="304546"/>
                  </a:cubicBezTo>
                  <a:close/>
                </a:path>
              </a:pathLst>
            </a:custGeom>
            <a:blipFill>
              <a:blip r:embed="rId6"/>
              <a:stretch>
                <a:fillRect l="0" t="-67676" r="0" b="-67676"/>
              </a:stretch>
            </a:blipFill>
          </p:spPr>
        </p:sp>
      </p:grpSp>
      <p:sp>
        <p:nvSpPr>
          <p:cNvPr name="TextBox 19" id="19"/>
          <p:cNvSpPr txBox="true"/>
          <p:nvPr/>
        </p:nvSpPr>
        <p:spPr>
          <a:xfrm rot="0">
            <a:off x="1028700" y="1000125"/>
            <a:ext cx="6230710" cy="78417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741"/>
              </a:lnSpc>
            </a:pPr>
            <a:r>
              <a:rPr lang="en-US" sz="4992">
                <a:solidFill>
                  <a:srgbClr val="1A401F"/>
                </a:solidFill>
                <a:latin typeface="Hatton Bold"/>
              </a:rPr>
              <a:t>Načrt trasiranja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691599" y="3598350"/>
            <a:ext cx="2156332" cy="40710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86"/>
              </a:lnSpc>
            </a:pPr>
            <a:r>
              <a:rPr lang="en-US" sz="2347">
                <a:solidFill>
                  <a:srgbClr val="FFFFFF"/>
                </a:solidFill>
                <a:latin typeface="Hatton"/>
              </a:rPr>
              <a:t>Izbira karte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4439080" y="4904783"/>
            <a:ext cx="2614917" cy="81668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86"/>
              </a:lnSpc>
            </a:pPr>
            <a:r>
              <a:rPr lang="en-US" sz="2347">
                <a:solidFill>
                  <a:srgbClr val="FFFFFF"/>
                </a:solidFill>
                <a:latin typeface="Hatton"/>
              </a:rPr>
              <a:t>Izbira cilja in štarta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8772253" y="3311382"/>
            <a:ext cx="1562047" cy="81668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86"/>
              </a:lnSpc>
            </a:pPr>
            <a:r>
              <a:rPr lang="en-US" sz="2347">
                <a:solidFill>
                  <a:srgbClr val="FFFFFF"/>
                </a:solidFill>
                <a:latin typeface="Hatton"/>
              </a:rPr>
              <a:t>Dolžine prog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2350498" y="4644510"/>
            <a:ext cx="2106375" cy="95193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06"/>
              </a:lnSpc>
            </a:pPr>
            <a:r>
              <a:rPr lang="en-US" sz="2647">
                <a:solidFill>
                  <a:srgbClr val="FFFFFF"/>
                </a:solidFill>
                <a:latin typeface="Hatton Bold"/>
              </a:rPr>
              <a:t>Vrstni red trasiranja</a:t>
            </a:r>
          </a:p>
        </p:txBody>
      </p:sp>
      <p:sp>
        <p:nvSpPr>
          <p:cNvPr name="Freeform 24" id="24"/>
          <p:cNvSpPr/>
          <p:nvPr/>
        </p:nvSpPr>
        <p:spPr>
          <a:xfrm flipH="false" flipV="false" rot="0">
            <a:off x="14456873" y="3583817"/>
            <a:ext cx="1422840" cy="1226229"/>
          </a:xfrm>
          <a:custGeom>
            <a:avLst/>
            <a:gdLst/>
            <a:ahLst/>
            <a:cxnLst/>
            <a:rect r="r" b="b" t="t" l="l"/>
            <a:pathLst>
              <a:path h="1226229" w="1422840">
                <a:moveTo>
                  <a:pt x="0" y="0"/>
                </a:moveTo>
                <a:lnTo>
                  <a:pt x="1422840" y="0"/>
                </a:lnTo>
                <a:lnTo>
                  <a:pt x="1422840" y="1226229"/>
                </a:lnTo>
                <a:lnTo>
                  <a:pt x="0" y="122622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25" id="25"/>
          <p:cNvGrpSpPr/>
          <p:nvPr/>
        </p:nvGrpSpPr>
        <p:grpSpPr>
          <a:xfrm rot="0">
            <a:off x="15262256" y="2030254"/>
            <a:ext cx="3025744" cy="3025744"/>
            <a:chOff x="0" y="0"/>
            <a:chExt cx="812800" cy="812800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A401F"/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28" id="28"/>
          <p:cNvSpPr txBox="true"/>
          <p:nvPr/>
        </p:nvSpPr>
        <p:spPr>
          <a:xfrm rot="0">
            <a:off x="15745232" y="3173268"/>
            <a:ext cx="2106375" cy="4148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86"/>
              </a:lnSpc>
            </a:pPr>
            <a:r>
              <a:rPr lang="en-US" sz="2347">
                <a:solidFill>
                  <a:srgbClr val="FFFFFF"/>
                </a:solidFill>
                <a:latin typeface="Hatton"/>
              </a:rPr>
              <a:t>Urejanje prog</a:t>
            </a:r>
          </a:p>
        </p:txBody>
      </p:sp>
    </p:spTree>
  </p:cSld>
  <p:clrMapOvr>
    <a:masterClrMapping/>
  </p:clrMapOvr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A401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298321" y="0"/>
            <a:ext cx="15549433" cy="10608854"/>
            <a:chOff x="0" y="0"/>
            <a:chExt cx="6177944" cy="421500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-39878" y="-19431"/>
              <a:ext cx="6264812" cy="4257040"/>
            </a:xfrm>
            <a:custGeom>
              <a:avLst/>
              <a:gdLst/>
              <a:ahLst/>
              <a:cxnLst/>
              <a:rect r="r" b="b" t="t" l="l"/>
              <a:pathLst>
                <a:path h="4257040" w="6264812">
                  <a:moveTo>
                    <a:pt x="6169765" y="4226433"/>
                  </a:moveTo>
                  <a:cubicBezTo>
                    <a:pt x="4164726" y="4234307"/>
                    <a:pt x="2173522" y="4225925"/>
                    <a:pt x="92258" y="4234434"/>
                  </a:cubicBezTo>
                  <a:cubicBezTo>
                    <a:pt x="61374" y="4223893"/>
                    <a:pt x="78793" y="4181729"/>
                    <a:pt x="72863" y="4144518"/>
                  </a:cubicBezTo>
                  <a:cubicBezTo>
                    <a:pt x="58162" y="4096766"/>
                    <a:pt x="0" y="4066413"/>
                    <a:pt x="83240" y="3977005"/>
                  </a:cubicBezTo>
                  <a:cubicBezTo>
                    <a:pt x="102018" y="3930650"/>
                    <a:pt x="118078" y="3876040"/>
                    <a:pt x="132409" y="3832352"/>
                  </a:cubicBezTo>
                  <a:cubicBezTo>
                    <a:pt x="194672" y="3782060"/>
                    <a:pt x="235564" y="3726561"/>
                    <a:pt x="296222" y="3660521"/>
                  </a:cubicBezTo>
                  <a:cubicBezTo>
                    <a:pt x="366021" y="3572129"/>
                    <a:pt x="316358" y="3492500"/>
                    <a:pt x="426802" y="3440049"/>
                  </a:cubicBezTo>
                  <a:cubicBezTo>
                    <a:pt x="411113" y="3404235"/>
                    <a:pt x="452375" y="3368802"/>
                    <a:pt x="432362" y="3323336"/>
                  </a:cubicBezTo>
                  <a:cubicBezTo>
                    <a:pt x="437427" y="3239008"/>
                    <a:pt x="435450" y="3244215"/>
                    <a:pt x="528352" y="3139313"/>
                  </a:cubicBezTo>
                  <a:cubicBezTo>
                    <a:pt x="538729" y="3089529"/>
                    <a:pt x="478442" y="3042285"/>
                    <a:pt x="602722" y="2959862"/>
                  </a:cubicBezTo>
                  <a:cubicBezTo>
                    <a:pt x="615323" y="2894965"/>
                    <a:pt x="635213" y="2868041"/>
                    <a:pt x="698836" y="2816606"/>
                  </a:cubicBezTo>
                  <a:cubicBezTo>
                    <a:pt x="740468" y="2811526"/>
                    <a:pt x="687841" y="2703703"/>
                    <a:pt x="748622" y="2618105"/>
                  </a:cubicBezTo>
                  <a:cubicBezTo>
                    <a:pt x="768512" y="2583307"/>
                    <a:pt x="712795" y="2538984"/>
                    <a:pt x="784942" y="2425954"/>
                  </a:cubicBezTo>
                  <a:cubicBezTo>
                    <a:pt x="806685" y="2378202"/>
                    <a:pt x="804832" y="2341753"/>
                    <a:pt x="808662" y="2276602"/>
                  </a:cubicBezTo>
                  <a:cubicBezTo>
                    <a:pt x="869567" y="2216277"/>
                    <a:pt x="905764" y="2166239"/>
                    <a:pt x="914906" y="2060575"/>
                  </a:cubicBezTo>
                  <a:cubicBezTo>
                    <a:pt x="969386" y="1975866"/>
                    <a:pt x="1011637" y="1964182"/>
                    <a:pt x="964445" y="1833245"/>
                  </a:cubicBezTo>
                  <a:cubicBezTo>
                    <a:pt x="1021396" y="1747012"/>
                    <a:pt x="1047710" y="1582674"/>
                    <a:pt x="1103303" y="1484757"/>
                  </a:cubicBezTo>
                  <a:cubicBezTo>
                    <a:pt x="1078224" y="1420749"/>
                    <a:pt x="1107750" y="1331595"/>
                    <a:pt x="1069082" y="1262126"/>
                  </a:cubicBezTo>
                  <a:cubicBezTo>
                    <a:pt x="1121710" y="1137285"/>
                    <a:pt x="1077607" y="1185418"/>
                    <a:pt x="1054875" y="985647"/>
                  </a:cubicBezTo>
                  <a:cubicBezTo>
                    <a:pt x="1053763" y="963549"/>
                    <a:pt x="1028685" y="939292"/>
                    <a:pt x="998047" y="914908"/>
                  </a:cubicBezTo>
                  <a:cubicBezTo>
                    <a:pt x="1010772" y="909828"/>
                    <a:pt x="1014972" y="837819"/>
                    <a:pt x="971857" y="824738"/>
                  </a:cubicBezTo>
                  <a:cubicBezTo>
                    <a:pt x="866602" y="775462"/>
                    <a:pt x="875126" y="645160"/>
                    <a:pt x="773947" y="570230"/>
                  </a:cubicBezTo>
                  <a:cubicBezTo>
                    <a:pt x="802608" y="457327"/>
                    <a:pt x="713907" y="389001"/>
                    <a:pt x="670792" y="295021"/>
                  </a:cubicBezTo>
                  <a:cubicBezTo>
                    <a:pt x="643614" y="270637"/>
                    <a:pt x="707977" y="269367"/>
                    <a:pt x="712548" y="248666"/>
                  </a:cubicBezTo>
                  <a:cubicBezTo>
                    <a:pt x="715637" y="241046"/>
                    <a:pt x="737380" y="170688"/>
                    <a:pt x="719714" y="154051"/>
                  </a:cubicBezTo>
                  <a:cubicBezTo>
                    <a:pt x="685123" y="134239"/>
                    <a:pt x="711684" y="110744"/>
                    <a:pt x="720825" y="77724"/>
                  </a:cubicBezTo>
                  <a:cubicBezTo>
                    <a:pt x="729103" y="61595"/>
                    <a:pt x="680058" y="2794"/>
                    <a:pt x="755540" y="25781"/>
                  </a:cubicBezTo>
                  <a:cubicBezTo>
                    <a:pt x="2311145" y="16129"/>
                    <a:pt x="3857607" y="29464"/>
                    <a:pt x="5453239" y="21336"/>
                  </a:cubicBezTo>
                  <a:cubicBezTo>
                    <a:pt x="5696116" y="38608"/>
                    <a:pt x="5969879" y="0"/>
                    <a:pt x="6210533" y="33782"/>
                  </a:cubicBezTo>
                  <a:cubicBezTo>
                    <a:pt x="6211027" y="571754"/>
                    <a:pt x="6212387" y="1170305"/>
                    <a:pt x="6211645" y="1710944"/>
                  </a:cubicBezTo>
                  <a:cubicBezTo>
                    <a:pt x="6213745" y="2484501"/>
                    <a:pt x="6206704" y="3261995"/>
                    <a:pt x="6215598" y="4038473"/>
                  </a:cubicBezTo>
                  <a:cubicBezTo>
                    <a:pt x="6185578" y="4044061"/>
                    <a:pt x="6264812" y="4257040"/>
                    <a:pt x="6169765" y="4226433"/>
                  </a:cubicBezTo>
                  <a:close/>
                </a:path>
              </a:pathLst>
            </a:custGeom>
            <a:blipFill>
              <a:blip r:embed="rId2"/>
              <a:stretch>
                <a:fillRect l="7" t="-15134" r="8" b="-15134"/>
              </a:stretch>
            </a:blipFill>
          </p:spPr>
        </p:sp>
      </p:grpSp>
      <p:sp>
        <p:nvSpPr>
          <p:cNvPr name="TextBox 4" id="4"/>
          <p:cNvSpPr txBox="true"/>
          <p:nvPr/>
        </p:nvSpPr>
        <p:spPr>
          <a:xfrm rot="0">
            <a:off x="877912" y="1000125"/>
            <a:ext cx="8266088" cy="8737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6431"/>
              </a:lnSpc>
            </a:pPr>
            <a:r>
              <a:rPr lang="en-US" sz="5592">
                <a:solidFill>
                  <a:srgbClr val="FFFFFF"/>
                </a:solidFill>
                <a:latin typeface="Hatton Bold"/>
              </a:rPr>
              <a:t>Vrstni red trasiranja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660107" y="2211786"/>
            <a:ext cx="11909203" cy="718349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872588" indent="-436294" lvl="1">
              <a:lnSpc>
                <a:spcPts val="5658"/>
              </a:lnSpc>
              <a:buFont typeface="Arial"/>
              <a:buChar char="•"/>
            </a:pPr>
            <a:r>
              <a:rPr lang="en-US" sz="4041">
                <a:solidFill>
                  <a:srgbClr val="FFFFFF"/>
                </a:solidFill>
                <a:latin typeface="Hatton"/>
              </a:rPr>
              <a:t>MŽ10, del proge zamišljen že ob izbiri cilja/štarta</a:t>
            </a:r>
          </a:p>
          <a:p>
            <a:pPr marL="872588" indent="-436294" lvl="1">
              <a:lnSpc>
                <a:spcPts val="5658"/>
              </a:lnSpc>
              <a:buFont typeface="Arial"/>
              <a:buChar char="•"/>
            </a:pPr>
            <a:r>
              <a:rPr lang="en-US" sz="4041">
                <a:solidFill>
                  <a:srgbClr val="FFFFFF"/>
                </a:solidFill>
                <a:latin typeface="Hatton"/>
              </a:rPr>
              <a:t>MŽE, posamezne etape z variantami (dolge proge), nato ostalo</a:t>
            </a:r>
          </a:p>
          <a:p>
            <a:pPr marL="872588" indent="-436294" lvl="1">
              <a:lnSpc>
                <a:spcPts val="5658"/>
              </a:lnSpc>
              <a:buFont typeface="Arial"/>
              <a:buChar char="•"/>
            </a:pPr>
            <a:r>
              <a:rPr lang="en-US" sz="4041">
                <a:solidFill>
                  <a:srgbClr val="FFFFFF"/>
                </a:solidFill>
                <a:latin typeface="Hatton"/>
              </a:rPr>
              <a:t>neka vmesna proga, recimo M18/M45</a:t>
            </a:r>
          </a:p>
          <a:p>
            <a:pPr marL="872588" indent="-436294" lvl="1">
              <a:lnSpc>
                <a:spcPts val="5658"/>
              </a:lnSpc>
              <a:buFont typeface="Arial"/>
              <a:buChar char="•"/>
            </a:pPr>
            <a:r>
              <a:rPr lang="en-US" sz="4041">
                <a:solidFill>
                  <a:srgbClr val="FFFFFF"/>
                </a:solidFill>
                <a:latin typeface="Hatton"/>
              </a:rPr>
              <a:t>ostale proge</a:t>
            </a:r>
          </a:p>
          <a:p>
            <a:pPr marL="872588" indent="-436294" lvl="1">
              <a:lnSpc>
                <a:spcPts val="5658"/>
              </a:lnSpc>
              <a:buFont typeface="Arial"/>
              <a:buChar char="•"/>
            </a:pPr>
            <a:r>
              <a:rPr lang="en-US" sz="4041">
                <a:solidFill>
                  <a:srgbClr val="FFFFFF"/>
                </a:solidFill>
                <a:latin typeface="Hatton"/>
              </a:rPr>
              <a:t>pozor pri najstarejših: izogibanje strmim spustom/vzponom</a:t>
            </a:r>
          </a:p>
          <a:p>
            <a:pPr marL="872588" indent="-436294" lvl="1">
              <a:lnSpc>
                <a:spcPts val="5658"/>
              </a:lnSpc>
              <a:buFont typeface="Arial"/>
              <a:buChar char="•"/>
            </a:pPr>
            <a:r>
              <a:rPr lang="en-US" sz="4041">
                <a:solidFill>
                  <a:srgbClr val="FFFFFF"/>
                </a:solidFill>
                <a:latin typeface="Hatton"/>
              </a:rPr>
              <a:t>tehnično zahtevne proge za veterane, a primerno krajše</a:t>
            </a:r>
          </a:p>
        </p:txBody>
      </p:sp>
    </p:spTree>
  </p:cSld>
  <p:clrMapOvr>
    <a:masterClrMapping/>
  </p:clrMapOvr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256893" y="2288766"/>
            <a:ext cx="3025744" cy="3025744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A401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6887794" y="3735703"/>
            <a:ext cx="1422840" cy="1226229"/>
          </a:xfrm>
          <a:custGeom>
            <a:avLst/>
            <a:gdLst/>
            <a:ahLst/>
            <a:cxnLst/>
            <a:rect r="r" b="b" t="t" l="l"/>
            <a:pathLst>
              <a:path h="1226229" w="1422840">
                <a:moveTo>
                  <a:pt x="0" y="0"/>
                </a:moveTo>
                <a:lnTo>
                  <a:pt x="1422840" y="0"/>
                </a:lnTo>
                <a:lnTo>
                  <a:pt x="1422840" y="1226230"/>
                </a:lnTo>
                <a:lnTo>
                  <a:pt x="0" y="122623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4233666" y="3836580"/>
            <a:ext cx="3025744" cy="3025744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A401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9" id="9"/>
          <p:cNvSpPr/>
          <p:nvPr/>
        </p:nvSpPr>
        <p:spPr>
          <a:xfrm flipH="false" flipV="false" rot="0">
            <a:off x="10961074" y="3909226"/>
            <a:ext cx="1222335" cy="1146772"/>
          </a:xfrm>
          <a:custGeom>
            <a:avLst/>
            <a:gdLst/>
            <a:ahLst/>
            <a:cxnLst/>
            <a:rect r="r" b="b" t="t" l="l"/>
            <a:pathLst>
              <a:path h="1146772" w="1222335">
                <a:moveTo>
                  <a:pt x="0" y="0"/>
                </a:moveTo>
                <a:lnTo>
                  <a:pt x="1222334" y="0"/>
                </a:lnTo>
                <a:lnTo>
                  <a:pt x="1222334" y="1146772"/>
                </a:lnTo>
                <a:lnTo>
                  <a:pt x="0" y="114677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-1070349">
            <a:off x="3146717" y="3804573"/>
            <a:ext cx="1445432" cy="1356078"/>
          </a:xfrm>
          <a:custGeom>
            <a:avLst/>
            <a:gdLst/>
            <a:ahLst/>
            <a:cxnLst/>
            <a:rect r="r" b="b" t="t" l="l"/>
            <a:pathLst>
              <a:path h="1356078" w="1445432">
                <a:moveTo>
                  <a:pt x="0" y="0"/>
                </a:moveTo>
                <a:lnTo>
                  <a:pt x="1445432" y="0"/>
                </a:lnTo>
                <a:lnTo>
                  <a:pt x="1445432" y="1356078"/>
                </a:lnTo>
                <a:lnTo>
                  <a:pt x="0" y="135607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1" id="11"/>
          <p:cNvGrpSpPr/>
          <p:nvPr/>
        </p:nvGrpSpPr>
        <p:grpSpPr>
          <a:xfrm rot="0">
            <a:off x="8040405" y="2317607"/>
            <a:ext cx="3025744" cy="3025744"/>
            <a:chOff x="0" y="0"/>
            <a:chExt cx="812800" cy="8128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A401F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11890814" y="3615771"/>
            <a:ext cx="3025744" cy="3025744"/>
            <a:chOff x="0" y="0"/>
            <a:chExt cx="812800" cy="8128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A401F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7" id="17"/>
          <p:cNvGrpSpPr/>
          <p:nvPr/>
        </p:nvGrpSpPr>
        <p:grpSpPr>
          <a:xfrm rot="0">
            <a:off x="-198712" y="7051844"/>
            <a:ext cx="18486712" cy="6981436"/>
            <a:chOff x="0" y="0"/>
            <a:chExt cx="6347206" cy="2396998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-102743" y="-211963"/>
              <a:ext cx="6678549" cy="2641092"/>
            </a:xfrm>
            <a:custGeom>
              <a:avLst/>
              <a:gdLst/>
              <a:ahLst/>
              <a:cxnLst/>
              <a:rect r="r" b="b" t="t" l="l"/>
              <a:pathLst>
                <a:path h="2641092" w="6678549">
                  <a:moveTo>
                    <a:pt x="6449568" y="2580767"/>
                  </a:moveTo>
                  <a:cubicBezTo>
                    <a:pt x="6379591" y="9525"/>
                    <a:pt x="6678549" y="646303"/>
                    <a:pt x="5719826" y="667893"/>
                  </a:cubicBezTo>
                  <a:cubicBezTo>
                    <a:pt x="5719826" y="668274"/>
                    <a:pt x="5719953" y="668528"/>
                    <a:pt x="5720080" y="669036"/>
                  </a:cubicBezTo>
                  <a:cubicBezTo>
                    <a:pt x="5719826" y="669417"/>
                    <a:pt x="5719699" y="668655"/>
                    <a:pt x="5719445" y="667893"/>
                  </a:cubicBezTo>
                  <a:cubicBezTo>
                    <a:pt x="5691505" y="668528"/>
                    <a:pt x="5662422" y="668655"/>
                    <a:pt x="5632069" y="668147"/>
                  </a:cubicBezTo>
                  <a:cubicBezTo>
                    <a:pt x="5353939" y="731774"/>
                    <a:pt x="5655310" y="787908"/>
                    <a:pt x="5138420" y="658876"/>
                  </a:cubicBezTo>
                  <a:cubicBezTo>
                    <a:pt x="5107686" y="701294"/>
                    <a:pt x="4847590" y="611505"/>
                    <a:pt x="4790440" y="557276"/>
                  </a:cubicBezTo>
                  <a:cubicBezTo>
                    <a:pt x="4726051" y="605155"/>
                    <a:pt x="4407408" y="596773"/>
                    <a:pt x="4229735" y="540385"/>
                  </a:cubicBezTo>
                  <a:cubicBezTo>
                    <a:pt x="4230116" y="541147"/>
                    <a:pt x="4229989" y="542417"/>
                    <a:pt x="4229100" y="544703"/>
                  </a:cubicBezTo>
                  <a:cubicBezTo>
                    <a:pt x="4227449" y="544068"/>
                    <a:pt x="4225544" y="547116"/>
                    <a:pt x="4225163" y="539877"/>
                  </a:cubicBezTo>
                  <a:cubicBezTo>
                    <a:pt x="4225671" y="540004"/>
                    <a:pt x="4226560" y="539750"/>
                    <a:pt x="4227322" y="539623"/>
                  </a:cubicBezTo>
                  <a:cubicBezTo>
                    <a:pt x="4189984" y="527558"/>
                    <a:pt x="4158869" y="513461"/>
                    <a:pt x="4138041" y="497205"/>
                  </a:cubicBezTo>
                  <a:cubicBezTo>
                    <a:pt x="3772916" y="629158"/>
                    <a:pt x="4120007" y="802767"/>
                    <a:pt x="3447415" y="591947"/>
                  </a:cubicBezTo>
                  <a:cubicBezTo>
                    <a:pt x="2977388" y="756412"/>
                    <a:pt x="2897886" y="467614"/>
                    <a:pt x="2635250" y="559943"/>
                  </a:cubicBezTo>
                  <a:cubicBezTo>
                    <a:pt x="2396998" y="433705"/>
                    <a:pt x="2152650" y="453517"/>
                    <a:pt x="1887601" y="430403"/>
                  </a:cubicBezTo>
                  <a:cubicBezTo>
                    <a:pt x="1865249" y="388239"/>
                    <a:pt x="1846326" y="363982"/>
                    <a:pt x="1827911" y="352298"/>
                  </a:cubicBezTo>
                  <a:cubicBezTo>
                    <a:pt x="1828038" y="353314"/>
                    <a:pt x="1828038" y="354203"/>
                    <a:pt x="1827530" y="352044"/>
                  </a:cubicBezTo>
                  <a:cubicBezTo>
                    <a:pt x="1769237" y="315468"/>
                    <a:pt x="1713992" y="403860"/>
                    <a:pt x="1561846" y="455930"/>
                  </a:cubicBezTo>
                  <a:cubicBezTo>
                    <a:pt x="1529461" y="436626"/>
                    <a:pt x="1503553" y="423418"/>
                    <a:pt x="1480947" y="414401"/>
                  </a:cubicBezTo>
                  <a:lnTo>
                    <a:pt x="1480820" y="414401"/>
                  </a:lnTo>
                  <a:lnTo>
                    <a:pt x="1480693" y="414274"/>
                  </a:lnTo>
                  <a:cubicBezTo>
                    <a:pt x="1393571" y="379349"/>
                    <a:pt x="1356233" y="408305"/>
                    <a:pt x="1190117" y="405638"/>
                  </a:cubicBezTo>
                  <a:cubicBezTo>
                    <a:pt x="1065530" y="360807"/>
                    <a:pt x="981456" y="508381"/>
                    <a:pt x="744601" y="355727"/>
                  </a:cubicBezTo>
                  <a:cubicBezTo>
                    <a:pt x="669036" y="352171"/>
                    <a:pt x="718185" y="292100"/>
                    <a:pt x="497332" y="289306"/>
                  </a:cubicBezTo>
                  <a:cubicBezTo>
                    <a:pt x="398018" y="252857"/>
                    <a:pt x="356108" y="231775"/>
                    <a:pt x="290703" y="226441"/>
                  </a:cubicBezTo>
                  <a:cubicBezTo>
                    <a:pt x="290703" y="226568"/>
                    <a:pt x="290703" y="226568"/>
                    <a:pt x="290703" y="226695"/>
                  </a:cubicBezTo>
                  <a:cubicBezTo>
                    <a:pt x="290576" y="226949"/>
                    <a:pt x="290576" y="226695"/>
                    <a:pt x="290449" y="226314"/>
                  </a:cubicBezTo>
                  <a:cubicBezTo>
                    <a:pt x="265938" y="224409"/>
                    <a:pt x="238379" y="224536"/>
                    <a:pt x="203073" y="226949"/>
                  </a:cubicBezTo>
                  <a:cubicBezTo>
                    <a:pt x="0" y="0"/>
                    <a:pt x="169164" y="2421509"/>
                    <a:pt x="162941" y="2601976"/>
                  </a:cubicBezTo>
                  <a:cubicBezTo>
                    <a:pt x="538099" y="2582799"/>
                    <a:pt x="6508623" y="2641092"/>
                    <a:pt x="6449568" y="2580767"/>
                  </a:cubicBezTo>
                  <a:close/>
                  <a:moveTo>
                    <a:pt x="593598" y="304546"/>
                  </a:moveTo>
                  <a:cubicBezTo>
                    <a:pt x="592836" y="304673"/>
                    <a:pt x="592963" y="298831"/>
                    <a:pt x="593598" y="304546"/>
                  </a:cubicBezTo>
                  <a:close/>
                </a:path>
              </a:pathLst>
            </a:custGeom>
            <a:blipFill>
              <a:blip r:embed="rId6"/>
              <a:stretch>
                <a:fillRect l="0" t="-67676" r="0" b="-67676"/>
              </a:stretch>
            </a:blipFill>
          </p:spPr>
        </p:sp>
      </p:grpSp>
      <p:sp>
        <p:nvSpPr>
          <p:cNvPr name="TextBox 19" id="19"/>
          <p:cNvSpPr txBox="true"/>
          <p:nvPr/>
        </p:nvSpPr>
        <p:spPr>
          <a:xfrm rot="0">
            <a:off x="1028700" y="1000125"/>
            <a:ext cx="6230710" cy="78417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741"/>
              </a:lnSpc>
            </a:pPr>
            <a:r>
              <a:rPr lang="en-US" sz="4992">
                <a:solidFill>
                  <a:srgbClr val="1A401F"/>
                </a:solidFill>
                <a:latin typeface="Hatton Bold"/>
              </a:rPr>
              <a:t>Načrt trasiranja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691599" y="3598350"/>
            <a:ext cx="2156332" cy="40710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86"/>
              </a:lnSpc>
            </a:pPr>
            <a:r>
              <a:rPr lang="en-US" sz="2347">
                <a:solidFill>
                  <a:srgbClr val="FFFFFF"/>
                </a:solidFill>
                <a:latin typeface="Hatton"/>
              </a:rPr>
              <a:t>Izbira karte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4439080" y="4904783"/>
            <a:ext cx="2614917" cy="81668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86"/>
              </a:lnSpc>
            </a:pPr>
            <a:r>
              <a:rPr lang="en-US" sz="2347">
                <a:solidFill>
                  <a:srgbClr val="FFFFFF"/>
                </a:solidFill>
                <a:latin typeface="Hatton"/>
              </a:rPr>
              <a:t>Izbira cilja in štarta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8772253" y="3311382"/>
            <a:ext cx="1562047" cy="81668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86"/>
              </a:lnSpc>
            </a:pPr>
            <a:r>
              <a:rPr lang="en-US" sz="2347">
                <a:solidFill>
                  <a:srgbClr val="FFFFFF"/>
                </a:solidFill>
                <a:latin typeface="Hatton"/>
              </a:rPr>
              <a:t>Dolžine prog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2350498" y="4673085"/>
            <a:ext cx="2106375" cy="81668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86"/>
              </a:lnSpc>
            </a:pPr>
            <a:r>
              <a:rPr lang="en-US" sz="2347">
                <a:solidFill>
                  <a:srgbClr val="FFFFFF"/>
                </a:solidFill>
                <a:latin typeface="Hatton"/>
              </a:rPr>
              <a:t>Vrstni red trasiranja</a:t>
            </a:r>
          </a:p>
        </p:txBody>
      </p:sp>
      <p:sp>
        <p:nvSpPr>
          <p:cNvPr name="Freeform 24" id="24"/>
          <p:cNvSpPr/>
          <p:nvPr/>
        </p:nvSpPr>
        <p:spPr>
          <a:xfrm flipH="false" flipV="false" rot="0">
            <a:off x="14456873" y="3583817"/>
            <a:ext cx="1422840" cy="1226229"/>
          </a:xfrm>
          <a:custGeom>
            <a:avLst/>
            <a:gdLst/>
            <a:ahLst/>
            <a:cxnLst/>
            <a:rect r="r" b="b" t="t" l="l"/>
            <a:pathLst>
              <a:path h="1226229" w="1422840">
                <a:moveTo>
                  <a:pt x="0" y="0"/>
                </a:moveTo>
                <a:lnTo>
                  <a:pt x="1422840" y="0"/>
                </a:lnTo>
                <a:lnTo>
                  <a:pt x="1422840" y="1226229"/>
                </a:lnTo>
                <a:lnTo>
                  <a:pt x="0" y="122622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25" id="25"/>
          <p:cNvGrpSpPr/>
          <p:nvPr/>
        </p:nvGrpSpPr>
        <p:grpSpPr>
          <a:xfrm rot="0">
            <a:off x="15262256" y="2030254"/>
            <a:ext cx="3025744" cy="3025744"/>
            <a:chOff x="0" y="0"/>
            <a:chExt cx="812800" cy="812800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A401F"/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28" id="28"/>
          <p:cNvSpPr txBox="true"/>
          <p:nvPr/>
        </p:nvSpPr>
        <p:spPr>
          <a:xfrm rot="0">
            <a:off x="15745232" y="3144693"/>
            <a:ext cx="2106375" cy="95193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06"/>
              </a:lnSpc>
            </a:pPr>
            <a:r>
              <a:rPr lang="en-US" sz="2647">
                <a:solidFill>
                  <a:srgbClr val="FFFFFF"/>
                </a:solidFill>
                <a:latin typeface="Hatton Bold"/>
              </a:rPr>
              <a:t>Urejanje prog</a:t>
            </a: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103736" y="6481242"/>
            <a:ext cx="12356544" cy="13779713"/>
            <a:chOff x="0" y="0"/>
            <a:chExt cx="5694172" cy="63500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-325374" y="-156464"/>
              <a:ext cx="6176010" cy="7732141"/>
            </a:xfrm>
            <a:custGeom>
              <a:avLst/>
              <a:gdLst/>
              <a:ahLst/>
              <a:cxnLst/>
              <a:rect r="r" b="b" t="t" l="l"/>
              <a:pathLst>
                <a:path h="7732141" w="6176010">
                  <a:moveTo>
                    <a:pt x="2751836" y="534162"/>
                  </a:moveTo>
                  <a:cubicBezTo>
                    <a:pt x="2744978" y="526288"/>
                    <a:pt x="2765044" y="531876"/>
                    <a:pt x="2751836" y="534162"/>
                  </a:cubicBezTo>
                  <a:close/>
                  <a:moveTo>
                    <a:pt x="3623056" y="858266"/>
                  </a:moveTo>
                  <a:cubicBezTo>
                    <a:pt x="3616706" y="864743"/>
                    <a:pt x="3625723" y="857504"/>
                    <a:pt x="3623056" y="858266"/>
                  </a:cubicBezTo>
                  <a:close/>
                  <a:moveTo>
                    <a:pt x="6009894" y="6462268"/>
                  </a:moveTo>
                  <a:cubicBezTo>
                    <a:pt x="4415282" y="6546215"/>
                    <a:pt x="2577846" y="6484239"/>
                    <a:pt x="928370" y="6489827"/>
                  </a:cubicBezTo>
                  <a:cubicBezTo>
                    <a:pt x="0" y="6374511"/>
                    <a:pt x="551307" y="7732141"/>
                    <a:pt x="325374" y="206756"/>
                  </a:cubicBezTo>
                  <a:cubicBezTo>
                    <a:pt x="591439" y="101346"/>
                    <a:pt x="749935" y="273685"/>
                    <a:pt x="951738" y="255016"/>
                  </a:cubicBezTo>
                  <a:cubicBezTo>
                    <a:pt x="945007" y="392684"/>
                    <a:pt x="1095502" y="0"/>
                    <a:pt x="1517142" y="357124"/>
                  </a:cubicBezTo>
                  <a:cubicBezTo>
                    <a:pt x="1643380" y="366776"/>
                    <a:pt x="1761236" y="463042"/>
                    <a:pt x="1880616" y="516255"/>
                  </a:cubicBezTo>
                  <a:cubicBezTo>
                    <a:pt x="1880743" y="513080"/>
                    <a:pt x="1880489" y="509524"/>
                    <a:pt x="1881759" y="516890"/>
                  </a:cubicBezTo>
                  <a:cubicBezTo>
                    <a:pt x="1900047" y="524891"/>
                    <a:pt x="1918335" y="532130"/>
                    <a:pt x="1936750" y="537718"/>
                  </a:cubicBezTo>
                  <a:cubicBezTo>
                    <a:pt x="1947418" y="535051"/>
                    <a:pt x="1954149" y="512699"/>
                    <a:pt x="1968246" y="527812"/>
                  </a:cubicBezTo>
                  <a:cubicBezTo>
                    <a:pt x="2053971" y="513969"/>
                    <a:pt x="2218182" y="523113"/>
                    <a:pt x="2387346" y="529082"/>
                  </a:cubicBezTo>
                  <a:cubicBezTo>
                    <a:pt x="2376170" y="524764"/>
                    <a:pt x="2412619" y="512191"/>
                    <a:pt x="2471547" y="505714"/>
                  </a:cubicBezTo>
                  <a:cubicBezTo>
                    <a:pt x="2471420" y="505587"/>
                    <a:pt x="2471420" y="505460"/>
                    <a:pt x="2471293" y="505333"/>
                  </a:cubicBezTo>
                  <a:cubicBezTo>
                    <a:pt x="2471547" y="505333"/>
                    <a:pt x="2471674" y="505460"/>
                    <a:pt x="2471928" y="505460"/>
                  </a:cubicBezTo>
                  <a:cubicBezTo>
                    <a:pt x="2471801" y="505714"/>
                    <a:pt x="2471674" y="505714"/>
                    <a:pt x="2471674" y="505714"/>
                  </a:cubicBezTo>
                  <a:cubicBezTo>
                    <a:pt x="2581275" y="493776"/>
                    <a:pt x="2768981" y="503174"/>
                    <a:pt x="2876296" y="627634"/>
                  </a:cubicBezTo>
                  <a:cubicBezTo>
                    <a:pt x="2861310" y="631952"/>
                    <a:pt x="3014472" y="666115"/>
                    <a:pt x="3051810" y="656336"/>
                  </a:cubicBezTo>
                  <a:cubicBezTo>
                    <a:pt x="3076575" y="698627"/>
                    <a:pt x="3186938" y="705993"/>
                    <a:pt x="3257296" y="659130"/>
                  </a:cubicBezTo>
                  <a:cubicBezTo>
                    <a:pt x="3273425" y="703326"/>
                    <a:pt x="3298190" y="665988"/>
                    <a:pt x="3339338" y="725170"/>
                  </a:cubicBezTo>
                  <a:cubicBezTo>
                    <a:pt x="3445256" y="677037"/>
                    <a:pt x="3515614" y="801370"/>
                    <a:pt x="3613277" y="861314"/>
                  </a:cubicBezTo>
                  <a:lnTo>
                    <a:pt x="3613658" y="863727"/>
                  </a:lnTo>
                  <a:cubicBezTo>
                    <a:pt x="3613531" y="862965"/>
                    <a:pt x="3613531" y="862203"/>
                    <a:pt x="3613404" y="861314"/>
                  </a:cubicBezTo>
                  <a:cubicBezTo>
                    <a:pt x="3613404" y="861314"/>
                    <a:pt x="3613404" y="861314"/>
                    <a:pt x="3613277" y="861314"/>
                  </a:cubicBezTo>
                  <a:lnTo>
                    <a:pt x="3612896" y="858266"/>
                  </a:lnTo>
                  <a:cubicBezTo>
                    <a:pt x="3613150" y="859409"/>
                    <a:pt x="3613277" y="860425"/>
                    <a:pt x="3613404" y="861314"/>
                  </a:cubicBezTo>
                  <a:cubicBezTo>
                    <a:pt x="3660775" y="890397"/>
                    <a:pt x="3714623" y="904367"/>
                    <a:pt x="3782060" y="876046"/>
                  </a:cubicBezTo>
                  <a:cubicBezTo>
                    <a:pt x="3780409" y="919480"/>
                    <a:pt x="3806952" y="885317"/>
                    <a:pt x="3843020" y="934974"/>
                  </a:cubicBezTo>
                  <a:cubicBezTo>
                    <a:pt x="3826510" y="910082"/>
                    <a:pt x="3894328" y="994410"/>
                    <a:pt x="3917188" y="1051306"/>
                  </a:cubicBezTo>
                  <a:cubicBezTo>
                    <a:pt x="3913505" y="1008888"/>
                    <a:pt x="4002278" y="1073785"/>
                    <a:pt x="4044696" y="1144524"/>
                  </a:cubicBezTo>
                  <a:cubicBezTo>
                    <a:pt x="4048379" y="1054100"/>
                    <a:pt x="4135501" y="1118489"/>
                    <a:pt x="4226814" y="1163574"/>
                  </a:cubicBezTo>
                  <a:cubicBezTo>
                    <a:pt x="4228592" y="1164463"/>
                    <a:pt x="4230370" y="1165352"/>
                    <a:pt x="4232148" y="1166241"/>
                  </a:cubicBezTo>
                  <a:cubicBezTo>
                    <a:pt x="4276979" y="1187958"/>
                    <a:pt x="4322445" y="1204087"/>
                    <a:pt x="4359148" y="1194308"/>
                  </a:cubicBezTo>
                  <a:cubicBezTo>
                    <a:pt x="4379722" y="1191895"/>
                    <a:pt x="4512818" y="1271778"/>
                    <a:pt x="4578858" y="1227836"/>
                  </a:cubicBezTo>
                  <a:cubicBezTo>
                    <a:pt x="4646295" y="1300988"/>
                    <a:pt x="4631944" y="1272032"/>
                    <a:pt x="4724146" y="1260094"/>
                  </a:cubicBezTo>
                  <a:cubicBezTo>
                    <a:pt x="4723765" y="1243965"/>
                    <a:pt x="4732020" y="1253617"/>
                    <a:pt x="4740656" y="1272286"/>
                  </a:cubicBezTo>
                  <a:cubicBezTo>
                    <a:pt x="4798441" y="1312164"/>
                    <a:pt x="4826508" y="1285113"/>
                    <a:pt x="4890262" y="1268730"/>
                  </a:cubicBezTo>
                  <a:cubicBezTo>
                    <a:pt x="4922774" y="1248918"/>
                    <a:pt x="4989576" y="1270508"/>
                    <a:pt x="5000244" y="1302004"/>
                  </a:cubicBezTo>
                  <a:cubicBezTo>
                    <a:pt x="5046726" y="1303147"/>
                    <a:pt x="5038979" y="1272921"/>
                    <a:pt x="5084826" y="1323086"/>
                  </a:cubicBezTo>
                  <a:cubicBezTo>
                    <a:pt x="5093716" y="1312418"/>
                    <a:pt x="5119116" y="1316736"/>
                    <a:pt x="5146802" y="1326642"/>
                  </a:cubicBezTo>
                  <a:cubicBezTo>
                    <a:pt x="5147310" y="1326769"/>
                    <a:pt x="5147691" y="1326896"/>
                    <a:pt x="5148199" y="1327150"/>
                  </a:cubicBezTo>
                  <a:cubicBezTo>
                    <a:pt x="5164836" y="1333246"/>
                    <a:pt x="5182235" y="1341247"/>
                    <a:pt x="5197475" y="1349375"/>
                  </a:cubicBezTo>
                  <a:cubicBezTo>
                    <a:pt x="5198364" y="1348740"/>
                    <a:pt x="5199761" y="1349248"/>
                    <a:pt x="5201920" y="1351788"/>
                  </a:cubicBezTo>
                  <a:cubicBezTo>
                    <a:pt x="5200523" y="1351026"/>
                    <a:pt x="5198999" y="1350137"/>
                    <a:pt x="5197475" y="1349375"/>
                  </a:cubicBezTo>
                  <a:cubicBezTo>
                    <a:pt x="5192649" y="1353439"/>
                    <a:pt x="5214874" y="1405382"/>
                    <a:pt x="5307838" y="1407668"/>
                  </a:cubicBezTo>
                  <a:cubicBezTo>
                    <a:pt x="5338064" y="1425956"/>
                    <a:pt x="5464810" y="1502283"/>
                    <a:pt x="5506974" y="1594612"/>
                  </a:cubicBezTo>
                  <a:cubicBezTo>
                    <a:pt x="5541010" y="1581658"/>
                    <a:pt x="5529707" y="1620393"/>
                    <a:pt x="5571236" y="1608836"/>
                  </a:cubicBezTo>
                  <a:cubicBezTo>
                    <a:pt x="5554599" y="1641729"/>
                    <a:pt x="5599811" y="1597660"/>
                    <a:pt x="5587492" y="1652524"/>
                  </a:cubicBezTo>
                  <a:cubicBezTo>
                    <a:pt x="5590413" y="1654429"/>
                    <a:pt x="5593207" y="1656207"/>
                    <a:pt x="5596001" y="1657985"/>
                  </a:cubicBezTo>
                  <a:lnTo>
                    <a:pt x="5596255" y="1658112"/>
                  </a:lnTo>
                  <a:cubicBezTo>
                    <a:pt x="6176010" y="2027555"/>
                    <a:pt x="5979922" y="1133221"/>
                    <a:pt x="6009894" y="6462268"/>
                  </a:cubicBezTo>
                  <a:close/>
                  <a:moveTo>
                    <a:pt x="3613658" y="868807"/>
                  </a:moveTo>
                  <a:cubicBezTo>
                    <a:pt x="3613531" y="869188"/>
                    <a:pt x="3613150" y="869950"/>
                    <a:pt x="3612769" y="871347"/>
                  </a:cubicBezTo>
                  <a:cubicBezTo>
                    <a:pt x="3613150" y="870712"/>
                    <a:pt x="3613531" y="869950"/>
                    <a:pt x="3613658" y="868807"/>
                  </a:cubicBezTo>
                  <a:close/>
                  <a:moveTo>
                    <a:pt x="3684270" y="889762"/>
                  </a:moveTo>
                  <a:cubicBezTo>
                    <a:pt x="3683254" y="889000"/>
                    <a:pt x="3685159" y="890778"/>
                    <a:pt x="3685794" y="891794"/>
                  </a:cubicBezTo>
                  <a:cubicBezTo>
                    <a:pt x="3688588" y="891921"/>
                    <a:pt x="3692017" y="891921"/>
                    <a:pt x="3684270" y="889762"/>
                  </a:cubicBezTo>
                  <a:close/>
                  <a:moveTo>
                    <a:pt x="2471166" y="504698"/>
                  </a:moveTo>
                  <a:cubicBezTo>
                    <a:pt x="2463419" y="503555"/>
                    <a:pt x="2468880" y="504825"/>
                    <a:pt x="2471293" y="505333"/>
                  </a:cubicBezTo>
                  <a:cubicBezTo>
                    <a:pt x="2471166" y="504825"/>
                    <a:pt x="2471166" y="504317"/>
                    <a:pt x="2471166" y="504698"/>
                  </a:cubicBezTo>
                  <a:close/>
                </a:path>
              </a:pathLst>
            </a:custGeom>
            <a:blipFill>
              <a:blip r:embed="rId2"/>
              <a:stretch>
                <a:fillRect l="-12703" t="0" r="-12703" b="0"/>
              </a:stretch>
            </a:blipFill>
          </p:spPr>
        </p:sp>
      </p:grpSp>
      <p:sp>
        <p:nvSpPr>
          <p:cNvPr name="TextBox 4" id="4"/>
          <p:cNvSpPr txBox="true"/>
          <p:nvPr/>
        </p:nvSpPr>
        <p:spPr>
          <a:xfrm rot="0">
            <a:off x="1028700" y="1009650"/>
            <a:ext cx="7229772" cy="62562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627"/>
              </a:lnSpc>
            </a:pPr>
            <a:r>
              <a:rPr lang="en-US" sz="4024">
                <a:solidFill>
                  <a:srgbClr val="1A401F"/>
                </a:solidFill>
                <a:latin typeface="Hatton Bold"/>
              </a:rPr>
              <a:t>Urejanje prog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028700" y="2332898"/>
            <a:ext cx="15658877" cy="37781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918354" indent="-459177" lvl="1">
              <a:lnSpc>
                <a:spcPts val="5955"/>
              </a:lnSpc>
              <a:buFont typeface="Arial"/>
              <a:buChar char="•"/>
            </a:pPr>
            <a:r>
              <a:rPr lang="en-US" sz="4253">
                <a:solidFill>
                  <a:srgbClr val="1A401F"/>
                </a:solidFill>
                <a:latin typeface="Hatton"/>
              </a:rPr>
              <a:t>zaporedne številke KT</a:t>
            </a:r>
          </a:p>
          <a:p>
            <a:pPr marL="918354" indent="-459177" lvl="1">
              <a:lnSpc>
                <a:spcPts val="5955"/>
              </a:lnSpc>
              <a:buFont typeface="Arial"/>
              <a:buChar char="•"/>
            </a:pPr>
            <a:r>
              <a:rPr lang="en-US" sz="4253">
                <a:solidFill>
                  <a:srgbClr val="1A401F"/>
                </a:solidFill>
                <a:latin typeface="Hatton"/>
              </a:rPr>
              <a:t>centriranje KT</a:t>
            </a:r>
          </a:p>
          <a:p>
            <a:pPr marL="918354" indent="-459177" lvl="1">
              <a:lnSpc>
                <a:spcPts val="5955"/>
              </a:lnSpc>
              <a:buFont typeface="Arial"/>
              <a:buChar char="•"/>
            </a:pPr>
            <a:r>
              <a:rPr lang="en-US" sz="4253">
                <a:solidFill>
                  <a:srgbClr val="1A401F"/>
                </a:solidFill>
                <a:latin typeface="Hatton"/>
              </a:rPr>
              <a:t>rezanje krogcev</a:t>
            </a:r>
          </a:p>
          <a:p>
            <a:pPr marL="918354" indent="-459177" lvl="1">
              <a:lnSpc>
                <a:spcPts val="5955"/>
              </a:lnSpc>
              <a:buFont typeface="Arial"/>
              <a:buChar char="•"/>
            </a:pPr>
            <a:r>
              <a:rPr lang="en-US" sz="4253">
                <a:solidFill>
                  <a:srgbClr val="1A401F"/>
                </a:solidFill>
                <a:latin typeface="Hatton"/>
              </a:rPr>
              <a:t>rezanje linij</a:t>
            </a:r>
          </a:p>
          <a:p>
            <a:pPr marL="918354" indent="-459177" lvl="1">
              <a:lnSpc>
                <a:spcPts val="5955"/>
              </a:lnSpc>
              <a:buFont typeface="Arial"/>
              <a:buChar char="•"/>
            </a:pPr>
            <a:r>
              <a:rPr lang="en-US" sz="4253">
                <a:solidFill>
                  <a:srgbClr val="1A401F"/>
                </a:solidFill>
                <a:latin typeface="Hatton"/>
              </a:rPr>
              <a:t>postavitev mikrolokacij, imena proge,...</a:t>
            </a:r>
          </a:p>
        </p:txBody>
      </p:sp>
    </p:spTree>
  </p:cSld>
  <p:clrMapOvr>
    <a:masterClrMapping/>
  </p:clrMapOvr>
</p:sld>
</file>

<file path=ppt/slides/slide1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-3236326"/>
            <a:ext cx="18288000" cy="16254262"/>
          </a:xfrm>
          <a:custGeom>
            <a:avLst/>
            <a:gdLst/>
            <a:ahLst/>
            <a:cxnLst/>
            <a:rect r="r" b="b" t="t" l="l"/>
            <a:pathLst>
              <a:path h="16254262" w="18288000">
                <a:moveTo>
                  <a:pt x="0" y="0"/>
                </a:moveTo>
                <a:lnTo>
                  <a:pt x="18288000" y="0"/>
                </a:lnTo>
                <a:lnTo>
                  <a:pt x="18288000" y="16254261"/>
                </a:lnTo>
                <a:lnTo>
                  <a:pt x="0" y="1625426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18000"/>
            </a:blip>
            <a:stretch>
              <a:fillRect l="0" t="0" r="0" b="0"/>
            </a:stretch>
          </a:blipFill>
        </p:spPr>
      </p:sp>
      <p:sp>
        <p:nvSpPr>
          <p:cNvPr name="TextBox 3" id="3"/>
          <p:cNvSpPr txBox="true"/>
          <p:nvPr/>
        </p:nvSpPr>
        <p:spPr>
          <a:xfrm rot="0">
            <a:off x="3606978" y="3100561"/>
            <a:ext cx="11074044" cy="204293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7731"/>
              </a:lnSpc>
            </a:pPr>
            <a:r>
              <a:rPr lang="en-US" sz="6722">
                <a:solidFill>
                  <a:srgbClr val="1A401F"/>
                </a:solidFill>
                <a:latin typeface="Hatton Bold"/>
              </a:rPr>
              <a:t>Pregled nekaterih trasiranj iz leta 2023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256893" y="2288766"/>
            <a:ext cx="3025744" cy="3025744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A401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6887794" y="3735703"/>
            <a:ext cx="1422840" cy="1226229"/>
          </a:xfrm>
          <a:custGeom>
            <a:avLst/>
            <a:gdLst/>
            <a:ahLst/>
            <a:cxnLst/>
            <a:rect r="r" b="b" t="t" l="l"/>
            <a:pathLst>
              <a:path h="1226229" w="1422840">
                <a:moveTo>
                  <a:pt x="0" y="0"/>
                </a:moveTo>
                <a:lnTo>
                  <a:pt x="1422840" y="0"/>
                </a:lnTo>
                <a:lnTo>
                  <a:pt x="1422840" y="1226230"/>
                </a:lnTo>
                <a:lnTo>
                  <a:pt x="0" y="122623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4233666" y="3836580"/>
            <a:ext cx="3025744" cy="3025744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A401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9" id="9"/>
          <p:cNvSpPr/>
          <p:nvPr/>
        </p:nvSpPr>
        <p:spPr>
          <a:xfrm flipH="false" flipV="false" rot="0">
            <a:off x="10961074" y="3909226"/>
            <a:ext cx="1222335" cy="1146772"/>
          </a:xfrm>
          <a:custGeom>
            <a:avLst/>
            <a:gdLst/>
            <a:ahLst/>
            <a:cxnLst/>
            <a:rect r="r" b="b" t="t" l="l"/>
            <a:pathLst>
              <a:path h="1146772" w="1222335">
                <a:moveTo>
                  <a:pt x="0" y="0"/>
                </a:moveTo>
                <a:lnTo>
                  <a:pt x="1222334" y="0"/>
                </a:lnTo>
                <a:lnTo>
                  <a:pt x="1222334" y="1146772"/>
                </a:lnTo>
                <a:lnTo>
                  <a:pt x="0" y="114677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-1070349">
            <a:off x="3146717" y="3804573"/>
            <a:ext cx="1445432" cy="1356078"/>
          </a:xfrm>
          <a:custGeom>
            <a:avLst/>
            <a:gdLst/>
            <a:ahLst/>
            <a:cxnLst/>
            <a:rect r="r" b="b" t="t" l="l"/>
            <a:pathLst>
              <a:path h="1356078" w="1445432">
                <a:moveTo>
                  <a:pt x="0" y="0"/>
                </a:moveTo>
                <a:lnTo>
                  <a:pt x="1445432" y="0"/>
                </a:lnTo>
                <a:lnTo>
                  <a:pt x="1445432" y="1356078"/>
                </a:lnTo>
                <a:lnTo>
                  <a:pt x="0" y="135607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1" id="11"/>
          <p:cNvGrpSpPr/>
          <p:nvPr/>
        </p:nvGrpSpPr>
        <p:grpSpPr>
          <a:xfrm rot="0">
            <a:off x="8040405" y="2317607"/>
            <a:ext cx="3025744" cy="3025744"/>
            <a:chOff x="0" y="0"/>
            <a:chExt cx="812800" cy="8128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A401F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11890814" y="3615771"/>
            <a:ext cx="3025744" cy="3025744"/>
            <a:chOff x="0" y="0"/>
            <a:chExt cx="812800" cy="8128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A401F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7" id="17"/>
          <p:cNvGrpSpPr/>
          <p:nvPr/>
        </p:nvGrpSpPr>
        <p:grpSpPr>
          <a:xfrm rot="0">
            <a:off x="-198712" y="7051844"/>
            <a:ext cx="18486712" cy="6981436"/>
            <a:chOff x="0" y="0"/>
            <a:chExt cx="6347206" cy="2396998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-102743" y="-211963"/>
              <a:ext cx="6678549" cy="2641092"/>
            </a:xfrm>
            <a:custGeom>
              <a:avLst/>
              <a:gdLst/>
              <a:ahLst/>
              <a:cxnLst/>
              <a:rect r="r" b="b" t="t" l="l"/>
              <a:pathLst>
                <a:path h="2641092" w="6678549">
                  <a:moveTo>
                    <a:pt x="6449568" y="2580767"/>
                  </a:moveTo>
                  <a:cubicBezTo>
                    <a:pt x="6379591" y="9525"/>
                    <a:pt x="6678549" y="646303"/>
                    <a:pt x="5719826" y="667893"/>
                  </a:cubicBezTo>
                  <a:cubicBezTo>
                    <a:pt x="5719826" y="668274"/>
                    <a:pt x="5719953" y="668528"/>
                    <a:pt x="5720080" y="669036"/>
                  </a:cubicBezTo>
                  <a:cubicBezTo>
                    <a:pt x="5719826" y="669417"/>
                    <a:pt x="5719699" y="668655"/>
                    <a:pt x="5719445" y="667893"/>
                  </a:cubicBezTo>
                  <a:cubicBezTo>
                    <a:pt x="5691505" y="668528"/>
                    <a:pt x="5662422" y="668655"/>
                    <a:pt x="5632069" y="668147"/>
                  </a:cubicBezTo>
                  <a:cubicBezTo>
                    <a:pt x="5353939" y="731774"/>
                    <a:pt x="5655310" y="787908"/>
                    <a:pt x="5138420" y="658876"/>
                  </a:cubicBezTo>
                  <a:cubicBezTo>
                    <a:pt x="5107686" y="701294"/>
                    <a:pt x="4847590" y="611505"/>
                    <a:pt x="4790440" y="557276"/>
                  </a:cubicBezTo>
                  <a:cubicBezTo>
                    <a:pt x="4726051" y="605155"/>
                    <a:pt x="4407408" y="596773"/>
                    <a:pt x="4229735" y="540385"/>
                  </a:cubicBezTo>
                  <a:cubicBezTo>
                    <a:pt x="4230116" y="541147"/>
                    <a:pt x="4229989" y="542417"/>
                    <a:pt x="4229100" y="544703"/>
                  </a:cubicBezTo>
                  <a:cubicBezTo>
                    <a:pt x="4227449" y="544068"/>
                    <a:pt x="4225544" y="547116"/>
                    <a:pt x="4225163" y="539877"/>
                  </a:cubicBezTo>
                  <a:cubicBezTo>
                    <a:pt x="4225671" y="540004"/>
                    <a:pt x="4226560" y="539750"/>
                    <a:pt x="4227322" y="539623"/>
                  </a:cubicBezTo>
                  <a:cubicBezTo>
                    <a:pt x="4189984" y="527558"/>
                    <a:pt x="4158869" y="513461"/>
                    <a:pt x="4138041" y="497205"/>
                  </a:cubicBezTo>
                  <a:cubicBezTo>
                    <a:pt x="3772916" y="629158"/>
                    <a:pt x="4120007" y="802767"/>
                    <a:pt x="3447415" y="591947"/>
                  </a:cubicBezTo>
                  <a:cubicBezTo>
                    <a:pt x="2977388" y="756412"/>
                    <a:pt x="2897886" y="467614"/>
                    <a:pt x="2635250" y="559943"/>
                  </a:cubicBezTo>
                  <a:cubicBezTo>
                    <a:pt x="2396998" y="433705"/>
                    <a:pt x="2152650" y="453517"/>
                    <a:pt x="1887601" y="430403"/>
                  </a:cubicBezTo>
                  <a:cubicBezTo>
                    <a:pt x="1865249" y="388239"/>
                    <a:pt x="1846326" y="363982"/>
                    <a:pt x="1827911" y="352298"/>
                  </a:cubicBezTo>
                  <a:cubicBezTo>
                    <a:pt x="1828038" y="353314"/>
                    <a:pt x="1828038" y="354203"/>
                    <a:pt x="1827530" y="352044"/>
                  </a:cubicBezTo>
                  <a:cubicBezTo>
                    <a:pt x="1769237" y="315468"/>
                    <a:pt x="1713992" y="403860"/>
                    <a:pt x="1561846" y="455930"/>
                  </a:cubicBezTo>
                  <a:cubicBezTo>
                    <a:pt x="1529461" y="436626"/>
                    <a:pt x="1503553" y="423418"/>
                    <a:pt x="1480947" y="414401"/>
                  </a:cubicBezTo>
                  <a:lnTo>
                    <a:pt x="1480820" y="414401"/>
                  </a:lnTo>
                  <a:lnTo>
                    <a:pt x="1480693" y="414274"/>
                  </a:lnTo>
                  <a:cubicBezTo>
                    <a:pt x="1393571" y="379349"/>
                    <a:pt x="1356233" y="408305"/>
                    <a:pt x="1190117" y="405638"/>
                  </a:cubicBezTo>
                  <a:cubicBezTo>
                    <a:pt x="1065530" y="360807"/>
                    <a:pt x="981456" y="508381"/>
                    <a:pt x="744601" y="355727"/>
                  </a:cubicBezTo>
                  <a:cubicBezTo>
                    <a:pt x="669036" y="352171"/>
                    <a:pt x="718185" y="292100"/>
                    <a:pt x="497332" y="289306"/>
                  </a:cubicBezTo>
                  <a:cubicBezTo>
                    <a:pt x="398018" y="252857"/>
                    <a:pt x="356108" y="231775"/>
                    <a:pt x="290703" y="226441"/>
                  </a:cubicBezTo>
                  <a:cubicBezTo>
                    <a:pt x="290703" y="226568"/>
                    <a:pt x="290703" y="226568"/>
                    <a:pt x="290703" y="226695"/>
                  </a:cubicBezTo>
                  <a:cubicBezTo>
                    <a:pt x="290576" y="226949"/>
                    <a:pt x="290576" y="226695"/>
                    <a:pt x="290449" y="226314"/>
                  </a:cubicBezTo>
                  <a:cubicBezTo>
                    <a:pt x="265938" y="224409"/>
                    <a:pt x="238379" y="224536"/>
                    <a:pt x="203073" y="226949"/>
                  </a:cubicBezTo>
                  <a:cubicBezTo>
                    <a:pt x="0" y="0"/>
                    <a:pt x="169164" y="2421509"/>
                    <a:pt x="162941" y="2601976"/>
                  </a:cubicBezTo>
                  <a:cubicBezTo>
                    <a:pt x="538099" y="2582799"/>
                    <a:pt x="6508623" y="2641092"/>
                    <a:pt x="6449568" y="2580767"/>
                  </a:cubicBezTo>
                  <a:close/>
                  <a:moveTo>
                    <a:pt x="593598" y="304546"/>
                  </a:moveTo>
                  <a:cubicBezTo>
                    <a:pt x="592836" y="304673"/>
                    <a:pt x="592963" y="298831"/>
                    <a:pt x="593598" y="304546"/>
                  </a:cubicBezTo>
                  <a:close/>
                </a:path>
              </a:pathLst>
            </a:custGeom>
            <a:blipFill>
              <a:blip r:embed="rId6"/>
              <a:stretch>
                <a:fillRect l="0" t="-67676" r="0" b="-67676"/>
              </a:stretch>
            </a:blipFill>
          </p:spPr>
        </p:sp>
      </p:grpSp>
      <p:sp>
        <p:nvSpPr>
          <p:cNvPr name="TextBox 19" id="19"/>
          <p:cNvSpPr txBox="true"/>
          <p:nvPr/>
        </p:nvSpPr>
        <p:spPr>
          <a:xfrm rot="0">
            <a:off x="1028700" y="1000125"/>
            <a:ext cx="5859094" cy="78417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741"/>
              </a:lnSpc>
            </a:pPr>
            <a:r>
              <a:rPr lang="en-US" sz="4992">
                <a:solidFill>
                  <a:srgbClr val="1A401F"/>
                </a:solidFill>
                <a:latin typeface="Hatton Bold"/>
              </a:rPr>
              <a:t>Načrt trasiranja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691599" y="3317749"/>
            <a:ext cx="2156332" cy="95193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06"/>
              </a:lnSpc>
            </a:pPr>
            <a:r>
              <a:rPr lang="en-US" sz="2647">
                <a:solidFill>
                  <a:srgbClr val="FFFFFF"/>
                </a:solidFill>
                <a:latin typeface="Hatton Bold"/>
              </a:rPr>
              <a:t>Izbira karte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4439080" y="4904783"/>
            <a:ext cx="2614917" cy="83218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86"/>
              </a:lnSpc>
            </a:pPr>
            <a:r>
              <a:rPr lang="en-US" sz="2347">
                <a:solidFill>
                  <a:srgbClr val="FFFFFF"/>
                </a:solidFill>
                <a:latin typeface="Hatton"/>
              </a:rPr>
              <a:t>Izbira cilja in štarta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8772253" y="3240025"/>
            <a:ext cx="1562047" cy="83218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86"/>
              </a:lnSpc>
            </a:pPr>
            <a:r>
              <a:rPr lang="en-US" sz="2347">
                <a:solidFill>
                  <a:srgbClr val="FFFFFF"/>
                </a:solidFill>
                <a:latin typeface="Hatton"/>
              </a:rPr>
              <a:t>Dolžine prog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2350498" y="4673085"/>
            <a:ext cx="2106375" cy="83218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86"/>
              </a:lnSpc>
            </a:pPr>
            <a:r>
              <a:rPr lang="en-US" sz="2347">
                <a:solidFill>
                  <a:srgbClr val="FFFFFF"/>
                </a:solidFill>
                <a:latin typeface="Hatton"/>
              </a:rPr>
              <a:t>Vrstni red trasiranja</a:t>
            </a:r>
          </a:p>
        </p:txBody>
      </p:sp>
      <p:sp>
        <p:nvSpPr>
          <p:cNvPr name="Freeform 24" id="24"/>
          <p:cNvSpPr/>
          <p:nvPr/>
        </p:nvSpPr>
        <p:spPr>
          <a:xfrm flipH="false" flipV="false" rot="0">
            <a:off x="14456873" y="3583817"/>
            <a:ext cx="1422840" cy="1226229"/>
          </a:xfrm>
          <a:custGeom>
            <a:avLst/>
            <a:gdLst/>
            <a:ahLst/>
            <a:cxnLst/>
            <a:rect r="r" b="b" t="t" l="l"/>
            <a:pathLst>
              <a:path h="1226229" w="1422840">
                <a:moveTo>
                  <a:pt x="0" y="0"/>
                </a:moveTo>
                <a:lnTo>
                  <a:pt x="1422840" y="0"/>
                </a:lnTo>
                <a:lnTo>
                  <a:pt x="1422840" y="1226229"/>
                </a:lnTo>
                <a:lnTo>
                  <a:pt x="0" y="122622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25" id="25"/>
          <p:cNvGrpSpPr/>
          <p:nvPr/>
        </p:nvGrpSpPr>
        <p:grpSpPr>
          <a:xfrm rot="0">
            <a:off x="15262256" y="2030254"/>
            <a:ext cx="3025744" cy="3025744"/>
            <a:chOff x="0" y="0"/>
            <a:chExt cx="812800" cy="812800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A401F"/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28" id="28"/>
          <p:cNvSpPr txBox="true"/>
          <p:nvPr/>
        </p:nvSpPr>
        <p:spPr>
          <a:xfrm rot="0">
            <a:off x="15745232" y="3173268"/>
            <a:ext cx="2106375" cy="4148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86"/>
              </a:lnSpc>
            </a:pPr>
            <a:r>
              <a:rPr lang="en-US" sz="2347">
                <a:solidFill>
                  <a:srgbClr val="FFFFFF"/>
                </a:solidFill>
                <a:latin typeface="Hatton"/>
              </a:rPr>
              <a:t>Urejanje prog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4694339" y="-102870"/>
            <a:ext cx="11800546" cy="10501622"/>
            <a:chOff x="0" y="0"/>
            <a:chExt cx="6349238" cy="5650357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-1220470" y="-200914"/>
              <a:ext cx="7579741" cy="5919724"/>
            </a:xfrm>
            <a:custGeom>
              <a:avLst/>
              <a:gdLst/>
              <a:ahLst/>
              <a:cxnLst/>
              <a:rect r="r" b="b" t="t" l="l"/>
              <a:pathLst>
                <a:path h="5919724" w="7579741">
                  <a:moveTo>
                    <a:pt x="7563231" y="542290"/>
                  </a:moveTo>
                  <a:cubicBezTo>
                    <a:pt x="7547864" y="557530"/>
                    <a:pt x="7490206" y="686562"/>
                    <a:pt x="7507224" y="715264"/>
                  </a:cubicBezTo>
                  <a:cubicBezTo>
                    <a:pt x="7525639" y="709803"/>
                    <a:pt x="7436739" y="790321"/>
                    <a:pt x="7482586" y="888111"/>
                  </a:cubicBezTo>
                  <a:cubicBezTo>
                    <a:pt x="7469505" y="906018"/>
                    <a:pt x="7553833" y="924179"/>
                    <a:pt x="7546848" y="962025"/>
                  </a:cubicBezTo>
                  <a:cubicBezTo>
                    <a:pt x="7534529" y="981202"/>
                    <a:pt x="7489825" y="974979"/>
                    <a:pt x="7525639" y="1001014"/>
                  </a:cubicBezTo>
                  <a:cubicBezTo>
                    <a:pt x="7533132" y="1085469"/>
                    <a:pt x="7579233" y="1117346"/>
                    <a:pt x="7428357" y="1351280"/>
                  </a:cubicBezTo>
                  <a:cubicBezTo>
                    <a:pt x="7398639" y="1347343"/>
                    <a:pt x="7317740" y="1604645"/>
                    <a:pt x="7205980" y="1797050"/>
                  </a:cubicBezTo>
                  <a:cubicBezTo>
                    <a:pt x="7222109" y="1833372"/>
                    <a:pt x="7240016" y="1850009"/>
                    <a:pt x="7202297" y="1916684"/>
                  </a:cubicBezTo>
                  <a:cubicBezTo>
                    <a:pt x="7208901" y="1933448"/>
                    <a:pt x="7273036" y="1963420"/>
                    <a:pt x="7239635" y="2007743"/>
                  </a:cubicBezTo>
                  <a:cubicBezTo>
                    <a:pt x="7204202" y="2091436"/>
                    <a:pt x="7205853" y="2286381"/>
                    <a:pt x="7250049" y="2317750"/>
                  </a:cubicBezTo>
                  <a:cubicBezTo>
                    <a:pt x="7275576" y="2308987"/>
                    <a:pt x="7186168" y="2474976"/>
                    <a:pt x="7233031" y="2483866"/>
                  </a:cubicBezTo>
                  <a:cubicBezTo>
                    <a:pt x="7217791" y="2541143"/>
                    <a:pt x="7278497" y="2574417"/>
                    <a:pt x="7147941" y="2695575"/>
                  </a:cubicBezTo>
                  <a:cubicBezTo>
                    <a:pt x="7045960" y="2756535"/>
                    <a:pt x="7168642" y="2805176"/>
                    <a:pt x="7069074" y="2892044"/>
                  </a:cubicBezTo>
                  <a:cubicBezTo>
                    <a:pt x="7109587" y="2925826"/>
                    <a:pt x="7008622" y="2948432"/>
                    <a:pt x="7081139" y="3107690"/>
                  </a:cubicBezTo>
                  <a:cubicBezTo>
                    <a:pt x="7090664" y="3117088"/>
                    <a:pt x="7034657" y="3165983"/>
                    <a:pt x="7017766" y="3207639"/>
                  </a:cubicBezTo>
                  <a:cubicBezTo>
                    <a:pt x="7063232" y="3257296"/>
                    <a:pt x="7012940" y="3253994"/>
                    <a:pt x="6997446" y="3340354"/>
                  </a:cubicBezTo>
                  <a:cubicBezTo>
                    <a:pt x="6914515" y="3405251"/>
                    <a:pt x="6917309" y="3435350"/>
                    <a:pt x="6838696" y="3533013"/>
                  </a:cubicBezTo>
                  <a:cubicBezTo>
                    <a:pt x="6861556" y="3525774"/>
                    <a:pt x="6889496" y="3574161"/>
                    <a:pt x="6822313" y="3687572"/>
                  </a:cubicBezTo>
                  <a:cubicBezTo>
                    <a:pt x="6817868" y="3707257"/>
                    <a:pt x="6727190" y="3726307"/>
                    <a:pt x="6704838" y="3771265"/>
                  </a:cubicBezTo>
                  <a:cubicBezTo>
                    <a:pt x="6674739" y="3791585"/>
                    <a:pt x="6736080" y="3823716"/>
                    <a:pt x="6667881" y="3824732"/>
                  </a:cubicBezTo>
                  <a:cubicBezTo>
                    <a:pt x="6676517" y="3870960"/>
                    <a:pt x="6621399" y="3859911"/>
                    <a:pt x="6607683" y="3879977"/>
                  </a:cubicBezTo>
                  <a:cubicBezTo>
                    <a:pt x="6650990" y="3906901"/>
                    <a:pt x="6618478" y="3901313"/>
                    <a:pt x="6653657" y="3916553"/>
                  </a:cubicBezTo>
                  <a:cubicBezTo>
                    <a:pt x="6651371" y="3988689"/>
                    <a:pt x="6546469" y="4092829"/>
                    <a:pt x="6552819" y="4182491"/>
                  </a:cubicBezTo>
                  <a:cubicBezTo>
                    <a:pt x="6516370" y="4270502"/>
                    <a:pt x="6542786" y="4306443"/>
                    <a:pt x="6490208" y="4402836"/>
                  </a:cubicBezTo>
                  <a:cubicBezTo>
                    <a:pt x="6527419" y="4414266"/>
                    <a:pt x="6500749" y="4427982"/>
                    <a:pt x="6457696" y="4505960"/>
                  </a:cubicBezTo>
                  <a:cubicBezTo>
                    <a:pt x="6503289" y="4531741"/>
                    <a:pt x="6486271" y="4590542"/>
                    <a:pt x="6438519" y="4659376"/>
                  </a:cubicBezTo>
                  <a:cubicBezTo>
                    <a:pt x="6519418" y="4706620"/>
                    <a:pt x="6472682" y="4854575"/>
                    <a:pt x="6428232" y="4913630"/>
                  </a:cubicBezTo>
                  <a:cubicBezTo>
                    <a:pt x="6441440" y="4962525"/>
                    <a:pt x="6419596" y="5014341"/>
                    <a:pt x="6364732" y="5057902"/>
                  </a:cubicBezTo>
                  <a:cubicBezTo>
                    <a:pt x="6326251" y="5158740"/>
                    <a:pt x="6311773" y="5242179"/>
                    <a:pt x="6153531" y="5344668"/>
                  </a:cubicBezTo>
                  <a:cubicBezTo>
                    <a:pt x="6108954" y="5423535"/>
                    <a:pt x="6112764" y="5474843"/>
                    <a:pt x="6025007" y="5580126"/>
                  </a:cubicBezTo>
                  <a:cubicBezTo>
                    <a:pt x="5990082" y="5617337"/>
                    <a:pt x="5948299" y="5575808"/>
                    <a:pt x="5956046" y="5642229"/>
                  </a:cubicBezTo>
                  <a:cubicBezTo>
                    <a:pt x="5906770" y="5660898"/>
                    <a:pt x="5970270" y="5719572"/>
                    <a:pt x="5856605" y="5769483"/>
                  </a:cubicBezTo>
                  <a:cubicBezTo>
                    <a:pt x="5875401" y="5829681"/>
                    <a:pt x="5926582" y="5859272"/>
                    <a:pt x="5715762" y="5839333"/>
                  </a:cubicBezTo>
                  <a:cubicBezTo>
                    <a:pt x="4322445" y="5836539"/>
                    <a:pt x="2963291" y="5847588"/>
                    <a:pt x="1505204" y="5835142"/>
                  </a:cubicBezTo>
                  <a:cubicBezTo>
                    <a:pt x="1422400" y="5827522"/>
                    <a:pt x="1221740" y="5919724"/>
                    <a:pt x="1265555" y="5732399"/>
                  </a:cubicBezTo>
                  <a:cubicBezTo>
                    <a:pt x="1276477" y="4087495"/>
                    <a:pt x="1248029" y="2400427"/>
                    <a:pt x="1253236" y="760476"/>
                  </a:cubicBezTo>
                  <a:cubicBezTo>
                    <a:pt x="1408430" y="0"/>
                    <a:pt x="0" y="249174"/>
                    <a:pt x="6352667" y="210693"/>
                  </a:cubicBezTo>
                  <a:cubicBezTo>
                    <a:pt x="6709537" y="218821"/>
                    <a:pt x="7224776" y="185928"/>
                    <a:pt x="7545070" y="221488"/>
                  </a:cubicBezTo>
                  <a:cubicBezTo>
                    <a:pt x="7579741" y="234569"/>
                    <a:pt x="7569835" y="514604"/>
                    <a:pt x="7563231" y="542290"/>
                  </a:cubicBezTo>
                  <a:close/>
                </a:path>
              </a:pathLst>
            </a:custGeom>
            <a:blipFill>
              <a:blip r:embed="rId2"/>
              <a:stretch>
                <a:fillRect l="-62" t="0" r="-62" b="0"/>
              </a:stretch>
            </a:blipFill>
          </p:spPr>
        </p:sp>
      </p:grpSp>
      <p:sp>
        <p:nvSpPr>
          <p:cNvPr name="TextBox 4" id="4"/>
          <p:cNvSpPr txBox="true"/>
          <p:nvPr/>
        </p:nvSpPr>
        <p:spPr>
          <a:xfrm rot="0">
            <a:off x="8394758" y="1296426"/>
            <a:ext cx="5391687" cy="8737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6431"/>
              </a:lnSpc>
            </a:pPr>
            <a:r>
              <a:rPr lang="en-US" sz="5592">
                <a:solidFill>
                  <a:srgbClr val="1A401F"/>
                </a:solidFill>
                <a:latin typeface="Hatton Bold"/>
              </a:rPr>
              <a:t>Izbira karte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8042920" y="3079893"/>
            <a:ext cx="9764534" cy="473681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861998" indent="-430999" lvl="1">
              <a:lnSpc>
                <a:spcPts val="6268"/>
              </a:lnSpc>
              <a:buFont typeface="Arial"/>
              <a:buChar char="•"/>
            </a:pPr>
            <a:r>
              <a:rPr lang="en-US" sz="3992">
                <a:solidFill>
                  <a:srgbClr val="1A401F"/>
                </a:solidFill>
                <a:latin typeface="Hatton"/>
              </a:rPr>
              <a:t>teren primeren za disciplino</a:t>
            </a:r>
          </a:p>
          <a:p>
            <a:pPr marL="861998" indent="-430999" lvl="1">
              <a:lnSpc>
                <a:spcPts val="6268"/>
              </a:lnSpc>
              <a:buFont typeface="Arial"/>
              <a:buChar char="•"/>
            </a:pPr>
            <a:r>
              <a:rPr lang="en-US" sz="3992">
                <a:solidFill>
                  <a:srgbClr val="1A401F"/>
                </a:solidFill>
                <a:latin typeface="Hatton"/>
              </a:rPr>
              <a:t>velikost karte</a:t>
            </a:r>
          </a:p>
          <a:p>
            <a:pPr marL="861998" indent="-430999" lvl="1">
              <a:lnSpc>
                <a:spcPts val="6268"/>
              </a:lnSpc>
              <a:buFont typeface="Arial"/>
              <a:buChar char="•"/>
            </a:pPr>
            <a:r>
              <a:rPr lang="en-US" sz="3992">
                <a:solidFill>
                  <a:srgbClr val="1A401F"/>
                </a:solidFill>
                <a:latin typeface="Hatton"/>
              </a:rPr>
              <a:t>format karte </a:t>
            </a:r>
          </a:p>
          <a:p>
            <a:pPr marL="861998" indent="-430999" lvl="1">
              <a:lnSpc>
                <a:spcPts val="6268"/>
              </a:lnSpc>
              <a:buFont typeface="Arial"/>
              <a:buChar char="•"/>
            </a:pPr>
            <a:r>
              <a:rPr lang="en-US" sz="3992">
                <a:solidFill>
                  <a:srgbClr val="1A401F"/>
                </a:solidFill>
                <a:latin typeface="Hatton"/>
              </a:rPr>
              <a:t>letni čas (praprot, razvajenost Slovencev - vzpon/zelena,...)</a:t>
            </a:r>
          </a:p>
          <a:p>
            <a:pPr marL="861998" indent="-430999" lvl="1">
              <a:lnSpc>
                <a:spcPts val="6268"/>
              </a:lnSpc>
              <a:buFont typeface="Arial"/>
              <a:buChar char="•"/>
            </a:pPr>
            <a:r>
              <a:rPr lang="en-US" sz="3992">
                <a:solidFill>
                  <a:srgbClr val="1A401F"/>
                </a:solidFill>
                <a:latin typeface="Hatton"/>
              </a:rPr>
              <a:t>v 2023 dobro izbrani tereni</a:t>
            </a:r>
          </a:p>
        </p:txBody>
      </p:sp>
    </p:spTree>
  </p:cSld>
  <p:clrMapOvr>
    <a:masterClrMapping/>
  </p:clrMapOvr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256893" y="2288766"/>
            <a:ext cx="3025744" cy="3025744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A401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6887794" y="3735703"/>
            <a:ext cx="1422840" cy="1226229"/>
          </a:xfrm>
          <a:custGeom>
            <a:avLst/>
            <a:gdLst/>
            <a:ahLst/>
            <a:cxnLst/>
            <a:rect r="r" b="b" t="t" l="l"/>
            <a:pathLst>
              <a:path h="1226229" w="1422840">
                <a:moveTo>
                  <a:pt x="0" y="0"/>
                </a:moveTo>
                <a:lnTo>
                  <a:pt x="1422840" y="0"/>
                </a:lnTo>
                <a:lnTo>
                  <a:pt x="1422840" y="1226230"/>
                </a:lnTo>
                <a:lnTo>
                  <a:pt x="0" y="122623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4233666" y="3836580"/>
            <a:ext cx="3025744" cy="3025744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A401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9" id="9"/>
          <p:cNvSpPr/>
          <p:nvPr/>
        </p:nvSpPr>
        <p:spPr>
          <a:xfrm flipH="false" flipV="false" rot="0">
            <a:off x="10961074" y="3909226"/>
            <a:ext cx="1222335" cy="1146772"/>
          </a:xfrm>
          <a:custGeom>
            <a:avLst/>
            <a:gdLst/>
            <a:ahLst/>
            <a:cxnLst/>
            <a:rect r="r" b="b" t="t" l="l"/>
            <a:pathLst>
              <a:path h="1146772" w="1222335">
                <a:moveTo>
                  <a:pt x="0" y="0"/>
                </a:moveTo>
                <a:lnTo>
                  <a:pt x="1222334" y="0"/>
                </a:lnTo>
                <a:lnTo>
                  <a:pt x="1222334" y="1146772"/>
                </a:lnTo>
                <a:lnTo>
                  <a:pt x="0" y="114677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-1070349">
            <a:off x="3146717" y="3804573"/>
            <a:ext cx="1445432" cy="1356078"/>
          </a:xfrm>
          <a:custGeom>
            <a:avLst/>
            <a:gdLst/>
            <a:ahLst/>
            <a:cxnLst/>
            <a:rect r="r" b="b" t="t" l="l"/>
            <a:pathLst>
              <a:path h="1356078" w="1445432">
                <a:moveTo>
                  <a:pt x="0" y="0"/>
                </a:moveTo>
                <a:lnTo>
                  <a:pt x="1445432" y="0"/>
                </a:lnTo>
                <a:lnTo>
                  <a:pt x="1445432" y="1356078"/>
                </a:lnTo>
                <a:lnTo>
                  <a:pt x="0" y="135607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1" id="11"/>
          <p:cNvGrpSpPr/>
          <p:nvPr/>
        </p:nvGrpSpPr>
        <p:grpSpPr>
          <a:xfrm rot="0">
            <a:off x="8040405" y="2317607"/>
            <a:ext cx="3025744" cy="3025744"/>
            <a:chOff x="0" y="0"/>
            <a:chExt cx="812800" cy="8128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A401F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11890814" y="3615771"/>
            <a:ext cx="3025744" cy="3025744"/>
            <a:chOff x="0" y="0"/>
            <a:chExt cx="812800" cy="8128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A401F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7" id="17"/>
          <p:cNvGrpSpPr/>
          <p:nvPr/>
        </p:nvGrpSpPr>
        <p:grpSpPr>
          <a:xfrm rot="0">
            <a:off x="-198712" y="7051844"/>
            <a:ext cx="18486712" cy="6981436"/>
            <a:chOff x="0" y="0"/>
            <a:chExt cx="6347206" cy="2396998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-102743" y="-211963"/>
              <a:ext cx="6678549" cy="2641092"/>
            </a:xfrm>
            <a:custGeom>
              <a:avLst/>
              <a:gdLst/>
              <a:ahLst/>
              <a:cxnLst/>
              <a:rect r="r" b="b" t="t" l="l"/>
              <a:pathLst>
                <a:path h="2641092" w="6678549">
                  <a:moveTo>
                    <a:pt x="6449568" y="2580767"/>
                  </a:moveTo>
                  <a:cubicBezTo>
                    <a:pt x="6379591" y="9525"/>
                    <a:pt x="6678549" y="646303"/>
                    <a:pt x="5719826" y="667893"/>
                  </a:cubicBezTo>
                  <a:cubicBezTo>
                    <a:pt x="5719826" y="668274"/>
                    <a:pt x="5719953" y="668528"/>
                    <a:pt x="5720080" y="669036"/>
                  </a:cubicBezTo>
                  <a:cubicBezTo>
                    <a:pt x="5719826" y="669417"/>
                    <a:pt x="5719699" y="668655"/>
                    <a:pt x="5719445" y="667893"/>
                  </a:cubicBezTo>
                  <a:cubicBezTo>
                    <a:pt x="5691505" y="668528"/>
                    <a:pt x="5662422" y="668655"/>
                    <a:pt x="5632069" y="668147"/>
                  </a:cubicBezTo>
                  <a:cubicBezTo>
                    <a:pt x="5353939" y="731774"/>
                    <a:pt x="5655310" y="787908"/>
                    <a:pt x="5138420" y="658876"/>
                  </a:cubicBezTo>
                  <a:cubicBezTo>
                    <a:pt x="5107686" y="701294"/>
                    <a:pt x="4847590" y="611505"/>
                    <a:pt x="4790440" y="557276"/>
                  </a:cubicBezTo>
                  <a:cubicBezTo>
                    <a:pt x="4726051" y="605155"/>
                    <a:pt x="4407408" y="596773"/>
                    <a:pt x="4229735" y="540385"/>
                  </a:cubicBezTo>
                  <a:cubicBezTo>
                    <a:pt x="4230116" y="541147"/>
                    <a:pt x="4229989" y="542417"/>
                    <a:pt x="4229100" y="544703"/>
                  </a:cubicBezTo>
                  <a:cubicBezTo>
                    <a:pt x="4227449" y="544068"/>
                    <a:pt x="4225544" y="547116"/>
                    <a:pt x="4225163" y="539877"/>
                  </a:cubicBezTo>
                  <a:cubicBezTo>
                    <a:pt x="4225671" y="540004"/>
                    <a:pt x="4226560" y="539750"/>
                    <a:pt x="4227322" y="539623"/>
                  </a:cubicBezTo>
                  <a:cubicBezTo>
                    <a:pt x="4189984" y="527558"/>
                    <a:pt x="4158869" y="513461"/>
                    <a:pt x="4138041" y="497205"/>
                  </a:cubicBezTo>
                  <a:cubicBezTo>
                    <a:pt x="3772916" y="629158"/>
                    <a:pt x="4120007" y="802767"/>
                    <a:pt x="3447415" y="591947"/>
                  </a:cubicBezTo>
                  <a:cubicBezTo>
                    <a:pt x="2977388" y="756412"/>
                    <a:pt x="2897886" y="467614"/>
                    <a:pt x="2635250" y="559943"/>
                  </a:cubicBezTo>
                  <a:cubicBezTo>
                    <a:pt x="2396998" y="433705"/>
                    <a:pt x="2152650" y="453517"/>
                    <a:pt x="1887601" y="430403"/>
                  </a:cubicBezTo>
                  <a:cubicBezTo>
                    <a:pt x="1865249" y="388239"/>
                    <a:pt x="1846326" y="363982"/>
                    <a:pt x="1827911" y="352298"/>
                  </a:cubicBezTo>
                  <a:cubicBezTo>
                    <a:pt x="1828038" y="353314"/>
                    <a:pt x="1828038" y="354203"/>
                    <a:pt x="1827530" y="352044"/>
                  </a:cubicBezTo>
                  <a:cubicBezTo>
                    <a:pt x="1769237" y="315468"/>
                    <a:pt x="1713992" y="403860"/>
                    <a:pt x="1561846" y="455930"/>
                  </a:cubicBezTo>
                  <a:cubicBezTo>
                    <a:pt x="1529461" y="436626"/>
                    <a:pt x="1503553" y="423418"/>
                    <a:pt x="1480947" y="414401"/>
                  </a:cubicBezTo>
                  <a:lnTo>
                    <a:pt x="1480820" y="414401"/>
                  </a:lnTo>
                  <a:lnTo>
                    <a:pt x="1480693" y="414274"/>
                  </a:lnTo>
                  <a:cubicBezTo>
                    <a:pt x="1393571" y="379349"/>
                    <a:pt x="1356233" y="408305"/>
                    <a:pt x="1190117" y="405638"/>
                  </a:cubicBezTo>
                  <a:cubicBezTo>
                    <a:pt x="1065530" y="360807"/>
                    <a:pt x="981456" y="508381"/>
                    <a:pt x="744601" y="355727"/>
                  </a:cubicBezTo>
                  <a:cubicBezTo>
                    <a:pt x="669036" y="352171"/>
                    <a:pt x="718185" y="292100"/>
                    <a:pt x="497332" y="289306"/>
                  </a:cubicBezTo>
                  <a:cubicBezTo>
                    <a:pt x="398018" y="252857"/>
                    <a:pt x="356108" y="231775"/>
                    <a:pt x="290703" y="226441"/>
                  </a:cubicBezTo>
                  <a:cubicBezTo>
                    <a:pt x="290703" y="226568"/>
                    <a:pt x="290703" y="226568"/>
                    <a:pt x="290703" y="226695"/>
                  </a:cubicBezTo>
                  <a:cubicBezTo>
                    <a:pt x="290576" y="226949"/>
                    <a:pt x="290576" y="226695"/>
                    <a:pt x="290449" y="226314"/>
                  </a:cubicBezTo>
                  <a:cubicBezTo>
                    <a:pt x="265938" y="224409"/>
                    <a:pt x="238379" y="224536"/>
                    <a:pt x="203073" y="226949"/>
                  </a:cubicBezTo>
                  <a:cubicBezTo>
                    <a:pt x="0" y="0"/>
                    <a:pt x="169164" y="2421509"/>
                    <a:pt x="162941" y="2601976"/>
                  </a:cubicBezTo>
                  <a:cubicBezTo>
                    <a:pt x="538099" y="2582799"/>
                    <a:pt x="6508623" y="2641092"/>
                    <a:pt x="6449568" y="2580767"/>
                  </a:cubicBezTo>
                  <a:close/>
                  <a:moveTo>
                    <a:pt x="593598" y="304546"/>
                  </a:moveTo>
                  <a:cubicBezTo>
                    <a:pt x="592836" y="304673"/>
                    <a:pt x="592963" y="298831"/>
                    <a:pt x="593598" y="304546"/>
                  </a:cubicBezTo>
                  <a:close/>
                </a:path>
              </a:pathLst>
            </a:custGeom>
            <a:blipFill>
              <a:blip r:embed="rId6"/>
              <a:stretch>
                <a:fillRect l="0" t="-67676" r="0" b="-67676"/>
              </a:stretch>
            </a:blipFill>
          </p:spPr>
        </p:sp>
      </p:grpSp>
      <p:sp>
        <p:nvSpPr>
          <p:cNvPr name="TextBox 19" id="19"/>
          <p:cNvSpPr txBox="true"/>
          <p:nvPr/>
        </p:nvSpPr>
        <p:spPr>
          <a:xfrm rot="0">
            <a:off x="1028700" y="1000125"/>
            <a:ext cx="6570514" cy="78417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741"/>
              </a:lnSpc>
            </a:pPr>
            <a:r>
              <a:rPr lang="en-US" sz="4992">
                <a:solidFill>
                  <a:srgbClr val="1A401F"/>
                </a:solidFill>
                <a:latin typeface="Hatton Bold"/>
              </a:rPr>
              <a:t>Načrt trasiranja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691599" y="3598350"/>
            <a:ext cx="2156332" cy="40710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86"/>
              </a:lnSpc>
            </a:pPr>
            <a:r>
              <a:rPr lang="en-US" sz="2347">
                <a:solidFill>
                  <a:srgbClr val="FFFFFF"/>
                </a:solidFill>
                <a:latin typeface="Hatton"/>
              </a:rPr>
              <a:t>Izbira karte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4439080" y="4830621"/>
            <a:ext cx="2614917" cy="95193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06"/>
              </a:lnSpc>
            </a:pPr>
            <a:r>
              <a:rPr lang="en-US" sz="2647">
                <a:solidFill>
                  <a:srgbClr val="FFFFFF"/>
                </a:solidFill>
                <a:latin typeface="Hatton Bold"/>
              </a:rPr>
              <a:t>Izbira cilja in štarta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8772253" y="3240025"/>
            <a:ext cx="1562047" cy="83218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86"/>
              </a:lnSpc>
            </a:pPr>
            <a:r>
              <a:rPr lang="en-US" sz="2347">
                <a:solidFill>
                  <a:srgbClr val="FFFFFF"/>
                </a:solidFill>
                <a:latin typeface="Hatton"/>
              </a:rPr>
              <a:t>Dolžine prog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2350498" y="4673085"/>
            <a:ext cx="2106375" cy="83218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86"/>
              </a:lnSpc>
            </a:pPr>
            <a:r>
              <a:rPr lang="en-US" sz="2347">
                <a:solidFill>
                  <a:srgbClr val="FFFFFF"/>
                </a:solidFill>
                <a:latin typeface="Hatton"/>
              </a:rPr>
              <a:t>Vrstni red trasiranja</a:t>
            </a:r>
          </a:p>
        </p:txBody>
      </p:sp>
      <p:sp>
        <p:nvSpPr>
          <p:cNvPr name="Freeform 24" id="24"/>
          <p:cNvSpPr/>
          <p:nvPr/>
        </p:nvSpPr>
        <p:spPr>
          <a:xfrm flipH="false" flipV="false" rot="0">
            <a:off x="14456873" y="3583817"/>
            <a:ext cx="1422840" cy="1226229"/>
          </a:xfrm>
          <a:custGeom>
            <a:avLst/>
            <a:gdLst/>
            <a:ahLst/>
            <a:cxnLst/>
            <a:rect r="r" b="b" t="t" l="l"/>
            <a:pathLst>
              <a:path h="1226229" w="1422840">
                <a:moveTo>
                  <a:pt x="0" y="0"/>
                </a:moveTo>
                <a:lnTo>
                  <a:pt x="1422840" y="0"/>
                </a:lnTo>
                <a:lnTo>
                  <a:pt x="1422840" y="1226229"/>
                </a:lnTo>
                <a:lnTo>
                  <a:pt x="0" y="122622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25" id="25"/>
          <p:cNvGrpSpPr/>
          <p:nvPr/>
        </p:nvGrpSpPr>
        <p:grpSpPr>
          <a:xfrm rot="0">
            <a:off x="15262256" y="2030254"/>
            <a:ext cx="3025744" cy="3025744"/>
            <a:chOff x="0" y="0"/>
            <a:chExt cx="812800" cy="812800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A401F"/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28" id="28"/>
          <p:cNvSpPr txBox="true"/>
          <p:nvPr/>
        </p:nvSpPr>
        <p:spPr>
          <a:xfrm rot="0">
            <a:off x="15745232" y="3173268"/>
            <a:ext cx="2106375" cy="4148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86"/>
              </a:lnSpc>
            </a:pPr>
            <a:r>
              <a:rPr lang="en-US" sz="2347">
                <a:solidFill>
                  <a:srgbClr val="FFFFFF"/>
                </a:solidFill>
                <a:latin typeface="Hatton"/>
              </a:rPr>
              <a:t>Urejanje prog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rgbClr val="1A401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11114025" y="0"/>
            <a:ext cx="15985043" cy="10608854"/>
            <a:chOff x="0" y="0"/>
            <a:chExt cx="6351016" cy="4215003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-39878" y="-19431"/>
              <a:ext cx="6437884" cy="4257040"/>
            </a:xfrm>
            <a:custGeom>
              <a:avLst/>
              <a:gdLst/>
              <a:ahLst/>
              <a:cxnLst/>
              <a:rect r="r" b="b" t="t" l="l"/>
              <a:pathLst>
                <a:path h="4257040" w="6437884">
                  <a:moveTo>
                    <a:pt x="6341491" y="4226433"/>
                  </a:moveTo>
                  <a:cubicBezTo>
                    <a:pt x="4280281" y="4234307"/>
                    <a:pt x="2233295" y="4225925"/>
                    <a:pt x="93726" y="4234434"/>
                  </a:cubicBezTo>
                  <a:cubicBezTo>
                    <a:pt x="61976" y="4223893"/>
                    <a:pt x="79883" y="4181729"/>
                    <a:pt x="73787" y="4144518"/>
                  </a:cubicBezTo>
                  <a:cubicBezTo>
                    <a:pt x="58674" y="4096766"/>
                    <a:pt x="0" y="4066413"/>
                    <a:pt x="84455" y="3977005"/>
                  </a:cubicBezTo>
                  <a:cubicBezTo>
                    <a:pt x="103759" y="3930650"/>
                    <a:pt x="120269" y="3876040"/>
                    <a:pt x="135001" y="3832352"/>
                  </a:cubicBezTo>
                  <a:cubicBezTo>
                    <a:pt x="199009" y="3782060"/>
                    <a:pt x="241046" y="3726561"/>
                    <a:pt x="303403" y="3660521"/>
                  </a:cubicBezTo>
                  <a:cubicBezTo>
                    <a:pt x="375158" y="3572129"/>
                    <a:pt x="324104" y="3492500"/>
                    <a:pt x="437642" y="3440049"/>
                  </a:cubicBezTo>
                  <a:cubicBezTo>
                    <a:pt x="421513" y="3404235"/>
                    <a:pt x="463931" y="3368802"/>
                    <a:pt x="443357" y="3323336"/>
                  </a:cubicBezTo>
                  <a:cubicBezTo>
                    <a:pt x="448564" y="3239008"/>
                    <a:pt x="446532" y="3244215"/>
                    <a:pt x="542036" y="3139313"/>
                  </a:cubicBezTo>
                  <a:cubicBezTo>
                    <a:pt x="552704" y="3089529"/>
                    <a:pt x="490728" y="3042285"/>
                    <a:pt x="618490" y="2959862"/>
                  </a:cubicBezTo>
                  <a:cubicBezTo>
                    <a:pt x="631444" y="2894965"/>
                    <a:pt x="651891" y="2868041"/>
                    <a:pt x="717296" y="2816606"/>
                  </a:cubicBezTo>
                  <a:cubicBezTo>
                    <a:pt x="760095" y="2811526"/>
                    <a:pt x="705993" y="2703703"/>
                    <a:pt x="768477" y="2618105"/>
                  </a:cubicBezTo>
                  <a:cubicBezTo>
                    <a:pt x="788924" y="2583307"/>
                    <a:pt x="731647" y="2538984"/>
                    <a:pt x="805815" y="2425954"/>
                  </a:cubicBezTo>
                  <a:cubicBezTo>
                    <a:pt x="828167" y="2378202"/>
                    <a:pt x="826262" y="2341753"/>
                    <a:pt x="830199" y="2276602"/>
                  </a:cubicBezTo>
                  <a:cubicBezTo>
                    <a:pt x="892810" y="2216277"/>
                    <a:pt x="930021" y="2166239"/>
                    <a:pt x="939419" y="2060575"/>
                  </a:cubicBezTo>
                  <a:cubicBezTo>
                    <a:pt x="995426" y="1975866"/>
                    <a:pt x="1038860" y="1964182"/>
                    <a:pt x="990346" y="1833245"/>
                  </a:cubicBezTo>
                  <a:cubicBezTo>
                    <a:pt x="1048893" y="1747012"/>
                    <a:pt x="1075944" y="1582674"/>
                    <a:pt x="1133094" y="1484757"/>
                  </a:cubicBezTo>
                  <a:cubicBezTo>
                    <a:pt x="1107313" y="1420749"/>
                    <a:pt x="1137666" y="1331595"/>
                    <a:pt x="1097915" y="1262126"/>
                  </a:cubicBezTo>
                  <a:cubicBezTo>
                    <a:pt x="1152017" y="1137285"/>
                    <a:pt x="1106678" y="1185418"/>
                    <a:pt x="1083310" y="985647"/>
                  </a:cubicBezTo>
                  <a:cubicBezTo>
                    <a:pt x="1082167" y="963549"/>
                    <a:pt x="1056386" y="939292"/>
                    <a:pt x="1024890" y="914908"/>
                  </a:cubicBezTo>
                  <a:cubicBezTo>
                    <a:pt x="1037971" y="909828"/>
                    <a:pt x="1042289" y="837819"/>
                    <a:pt x="997966" y="824738"/>
                  </a:cubicBezTo>
                  <a:cubicBezTo>
                    <a:pt x="889762" y="775462"/>
                    <a:pt x="898525" y="645160"/>
                    <a:pt x="794512" y="570230"/>
                  </a:cubicBezTo>
                  <a:cubicBezTo>
                    <a:pt x="823976" y="457327"/>
                    <a:pt x="732790" y="389001"/>
                    <a:pt x="688467" y="295021"/>
                  </a:cubicBezTo>
                  <a:cubicBezTo>
                    <a:pt x="660527" y="270637"/>
                    <a:pt x="726694" y="269367"/>
                    <a:pt x="731393" y="248666"/>
                  </a:cubicBezTo>
                  <a:cubicBezTo>
                    <a:pt x="734568" y="241046"/>
                    <a:pt x="756920" y="170688"/>
                    <a:pt x="738759" y="154051"/>
                  </a:cubicBezTo>
                  <a:cubicBezTo>
                    <a:pt x="703199" y="134239"/>
                    <a:pt x="730504" y="110744"/>
                    <a:pt x="739902" y="77724"/>
                  </a:cubicBezTo>
                  <a:cubicBezTo>
                    <a:pt x="748411" y="61595"/>
                    <a:pt x="697992" y="2794"/>
                    <a:pt x="775589" y="25781"/>
                  </a:cubicBezTo>
                  <a:cubicBezTo>
                    <a:pt x="2374773" y="16129"/>
                    <a:pt x="3964559" y="29464"/>
                    <a:pt x="5604891" y="21336"/>
                  </a:cubicBezTo>
                  <a:cubicBezTo>
                    <a:pt x="5854573" y="38608"/>
                    <a:pt x="6136005" y="0"/>
                    <a:pt x="6383401" y="33782"/>
                  </a:cubicBezTo>
                  <a:cubicBezTo>
                    <a:pt x="6383909" y="571754"/>
                    <a:pt x="6385306" y="1170305"/>
                    <a:pt x="6384544" y="1710944"/>
                  </a:cubicBezTo>
                  <a:cubicBezTo>
                    <a:pt x="6386703" y="2484501"/>
                    <a:pt x="6379464" y="3261995"/>
                    <a:pt x="6388608" y="4038473"/>
                  </a:cubicBezTo>
                  <a:cubicBezTo>
                    <a:pt x="6357747" y="4044061"/>
                    <a:pt x="6437884" y="4257040"/>
                    <a:pt x="6341491" y="4226433"/>
                  </a:cubicBezTo>
                  <a:close/>
                </a:path>
              </a:pathLst>
            </a:custGeom>
            <a:blipFill>
              <a:blip r:embed="rId2"/>
              <a:stretch>
                <a:fillRect l="0" t="-16958" r="0" b="-16958"/>
              </a:stretch>
            </a:blipFill>
          </p:spPr>
        </p:sp>
      </p:grpSp>
      <p:sp>
        <p:nvSpPr>
          <p:cNvPr name="TextBox 4" id="4"/>
          <p:cNvSpPr txBox="true"/>
          <p:nvPr/>
        </p:nvSpPr>
        <p:spPr>
          <a:xfrm rot="0">
            <a:off x="877912" y="1000125"/>
            <a:ext cx="8266088" cy="8737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6431"/>
              </a:lnSpc>
            </a:pPr>
            <a:r>
              <a:rPr lang="en-US" sz="5592">
                <a:solidFill>
                  <a:srgbClr val="FFFFFF"/>
                </a:solidFill>
                <a:latin typeface="Hatton Bold"/>
              </a:rPr>
              <a:t>Izbira štarta in cilja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028700" y="2719328"/>
            <a:ext cx="11862532" cy="42982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869168" indent="-434584" lvl="1">
              <a:lnSpc>
                <a:spcPts val="5636"/>
              </a:lnSpc>
              <a:buFont typeface="Arial"/>
              <a:buChar char="•"/>
            </a:pPr>
            <a:r>
              <a:rPr lang="en-US" sz="4025">
                <a:solidFill>
                  <a:srgbClr val="FFFFFF"/>
                </a:solidFill>
                <a:latin typeface="Hatton"/>
              </a:rPr>
              <a:t>ciljna arena (parking, dovoljenja, oddaljen cilj)</a:t>
            </a:r>
          </a:p>
          <a:p>
            <a:pPr marL="869168" indent="-434584" lvl="1">
              <a:lnSpc>
                <a:spcPts val="5636"/>
              </a:lnSpc>
              <a:buFont typeface="Arial"/>
              <a:buChar char="•"/>
            </a:pPr>
            <a:r>
              <a:rPr lang="en-US" sz="4025">
                <a:solidFill>
                  <a:srgbClr val="FFFFFF"/>
                </a:solidFill>
                <a:latin typeface="Hatton"/>
              </a:rPr>
              <a:t>proga MŽ10, poti od štarta do cilja</a:t>
            </a:r>
          </a:p>
          <a:p>
            <a:pPr marL="869168" indent="-434584" lvl="1">
              <a:lnSpc>
                <a:spcPts val="5636"/>
              </a:lnSpc>
              <a:buFont typeface="Arial"/>
              <a:buChar char="•"/>
            </a:pPr>
            <a:r>
              <a:rPr lang="en-US" sz="4025">
                <a:solidFill>
                  <a:srgbClr val="FFFFFF"/>
                </a:solidFill>
                <a:latin typeface="Hatton"/>
              </a:rPr>
              <a:t>pot na štart ne prečka prog</a:t>
            </a:r>
          </a:p>
          <a:p>
            <a:pPr marL="869168" indent="-434584" lvl="1">
              <a:lnSpc>
                <a:spcPts val="5636"/>
              </a:lnSpc>
              <a:buFont typeface="Arial"/>
              <a:buChar char="•"/>
            </a:pPr>
            <a:r>
              <a:rPr lang="en-US" sz="4025">
                <a:solidFill>
                  <a:srgbClr val="FFFFFF"/>
                </a:solidFill>
                <a:latin typeface="Hatton"/>
              </a:rPr>
              <a:t>prve KT različne na vseh progah</a:t>
            </a:r>
          </a:p>
          <a:p>
            <a:pPr marL="869168" indent="-434584" lvl="1">
              <a:lnSpc>
                <a:spcPts val="5636"/>
              </a:lnSpc>
              <a:buFont typeface="Arial"/>
              <a:buChar char="•"/>
            </a:pPr>
            <a:r>
              <a:rPr lang="en-US" sz="4025">
                <a:solidFill>
                  <a:srgbClr val="FFFFFF"/>
                </a:solidFill>
                <a:latin typeface="Hatton"/>
              </a:rPr>
              <a:t>dobro izbrani štarti v 2023</a:t>
            </a:r>
          </a:p>
        </p:txBody>
      </p:sp>
    </p:spTree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256893" y="2288766"/>
            <a:ext cx="3025744" cy="3025744"/>
            <a:chOff x="0" y="0"/>
            <a:chExt cx="812800" cy="8128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A401F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5" id="5"/>
          <p:cNvSpPr/>
          <p:nvPr/>
        </p:nvSpPr>
        <p:spPr>
          <a:xfrm flipH="false" flipV="false" rot="0">
            <a:off x="6887794" y="3735703"/>
            <a:ext cx="1422840" cy="1226229"/>
          </a:xfrm>
          <a:custGeom>
            <a:avLst/>
            <a:gdLst/>
            <a:ahLst/>
            <a:cxnLst/>
            <a:rect r="r" b="b" t="t" l="l"/>
            <a:pathLst>
              <a:path h="1226229" w="1422840">
                <a:moveTo>
                  <a:pt x="0" y="0"/>
                </a:moveTo>
                <a:lnTo>
                  <a:pt x="1422840" y="0"/>
                </a:lnTo>
                <a:lnTo>
                  <a:pt x="1422840" y="1226230"/>
                </a:lnTo>
                <a:lnTo>
                  <a:pt x="0" y="122623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6" id="6"/>
          <p:cNvGrpSpPr/>
          <p:nvPr/>
        </p:nvGrpSpPr>
        <p:grpSpPr>
          <a:xfrm rot="0">
            <a:off x="4233666" y="3836580"/>
            <a:ext cx="3025744" cy="3025744"/>
            <a:chOff x="0" y="0"/>
            <a:chExt cx="812800" cy="812800"/>
          </a:xfrm>
        </p:grpSpPr>
        <p:sp>
          <p:nvSpPr>
            <p:cNvPr name="Freeform 7" id="7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A401F"/>
            </a:solidFill>
          </p:spPr>
        </p:sp>
        <p:sp>
          <p:nvSpPr>
            <p:cNvPr name="TextBox 8" id="8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Freeform 9" id="9"/>
          <p:cNvSpPr/>
          <p:nvPr/>
        </p:nvSpPr>
        <p:spPr>
          <a:xfrm flipH="false" flipV="false" rot="0">
            <a:off x="10961074" y="3909226"/>
            <a:ext cx="1222335" cy="1146772"/>
          </a:xfrm>
          <a:custGeom>
            <a:avLst/>
            <a:gdLst/>
            <a:ahLst/>
            <a:cxnLst/>
            <a:rect r="r" b="b" t="t" l="l"/>
            <a:pathLst>
              <a:path h="1146772" w="1222335">
                <a:moveTo>
                  <a:pt x="0" y="0"/>
                </a:moveTo>
                <a:lnTo>
                  <a:pt x="1222334" y="0"/>
                </a:lnTo>
                <a:lnTo>
                  <a:pt x="1222334" y="1146772"/>
                </a:lnTo>
                <a:lnTo>
                  <a:pt x="0" y="1146772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sp>
        <p:nvSpPr>
          <p:cNvPr name="Freeform 10" id="10"/>
          <p:cNvSpPr/>
          <p:nvPr/>
        </p:nvSpPr>
        <p:spPr>
          <a:xfrm flipH="false" flipV="false" rot="-1070349">
            <a:off x="3146717" y="3804573"/>
            <a:ext cx="1445432" cy="1356078"/>
          </a:xfrm>
          <a:custGeom>
            <a:avLst/>
            <a:gdLst/>
            <a:ahLst/>
            <a:cxnLst/>
            <a:rect r="r" b="b" t="t" l="l"/>
            <a:pathLst>
              <a:path h="1356078" w="1445432">
                <a:moveTo>
                  <a:pt x="0" y="0"/>
                </a:moveTo>
                <a:lnTo>
                  <a:pt x="1445432" y="0"/>
                </a:lnTo>
                <a:lnTo>
                  <a:pt x="1445432" y="1356078"/>
                </a:lnTo>
                <a:lnTo>
                  <a:pt x="0" y="135607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11" id="11"/>
          <p:cNvGrpSpPr/>
          <p:nvPr/>
        </p:nvGrpSpPr>
        <p:grpSpPr>
          <a:xfrm rot="0">
            <a:off x="8040405" y="2317607"/>
            <a:ext cx="3025744" cy="3025744"/>
            <a:chOff x="0" y="0"/>
            <a:chExt cx="812800" cy="812800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A401F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4" id="14"/>
          <p:cNvGrpSpPr/>
          <p:nvPr/>
        </p:nvGrpSpPr>
        <p:grpSpPr>
          <a:xfrm rot="0">
            <a:off x="11890814" y="3615771"/>
            <a:ext cx="3025744" cy="3025744"/>
            <a:chOff x="0" y="0"/>
            <a:chExt cx="812800" cy="812800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A401F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grpSp>
        <p:nvGrpSpPr>
          <p:cNvPr name="Group 17" id="17"/>
          <p:cNvGrpSpPr/>
          <p:nvPr/>
        </p:nvGrpSpPr>
        <p:grpSpPr>
          <a:xfrm rot="0">
            <a:off x="-198712" y="7051844"/>
            <a:ext cx="18486712" cy="6981436"/>
            <a:chOff x="0" y="0"/>
            <a:chExt cx="6347206" cy="2396998"/>
          </a:xfrm>
        </p:grpSpPr>
        <p:sp>
          <p:nvSpPr>
            <p:cNvPr name="Freeform 18" id="18"/>
            <p:cNvSpPr/>
            <p:nvPr/>
          </p:nvSpPr>
          <p:spPr>
            <a:xfrm flipH="false" flipV="false" rot="0">
              <a:off x="-102743" y="-211963"/>
              <a:ext cx="6678549" cy="2641092"/>
            </a:xfrm>
            <a:custGeom>
              <a:avLst/>
              <a:gdLst/>
              <a:ahLst/>
              <a:cxnLst/>
              <a:rect r="r" b="b" t="t" l="l"/>
              <a:pathLst>
                <a:path h="2641092" w="6678549">
                  <a:moveTo>
                    <a:pt x="6449568" y="2580767"/>
                  </a:moveTo>
                  <a:cubicBezTo>
                    <a:pt x="6379591" y="9525"/>
                    <a:pt x="6678549" y="646303"/>
                    <a:pt x="5719826" y="667893"/>
                  </a:cubicBezTo>
                  <a:cubicBezTo>
                    <a:pt x="5719826" y="668274"/>
                    <a:pt x="5719953" y="668528"/>
                    <a:pt x="5720080" y="669036"/>
                  </a:cubicBezTo>
                  <a:cubicBezTo>
                    <a:pt x="5719826" y="669417"/>
                    <a:pt x="5719699" y="668655"/>
                    <a:pt x="5719445" y="667893"/>
                  </a:cubicBezTo>
                  <a:cubicBezTo>
                    <a:pt x="5691505" y="668528"/>
                    <a:pt x="5662422" y="668655"/>
                    <a:pt x="5632069" y="668147"/>
                  </a:cubicBezTo>
                  <a:cubicBezTo>
                    <a:pt x="5353939" y="731774"/>
                    <a:pt x="5655310" y="787908"/>
                    <a:pt x="5138420" y="658876"/>
                  </a:cubicBezTo>
                  <a:cubicBezTo>
                    <a:pt x="5107686" y="701294"/>
                    <a:pt x="4847590" y="611505"/>
                    <a:pt x="4790440" y="557276"/>
                  </a:cubicBezTo>
                  <a:cubicBezTo>
                    <a:pt x="4726051" y="605155"/>
                    <a:pt x="4407408" y="596773"/>
                    <a:pt x="4229735" y="540385"/>
                  </a:cubicBezTo>
                  <a:cubicBezTo>
                    <a:pt x="4230116" y="541147"/>
                    <a:pt x="4229989" y="542417"/>
                    <a:pt x="4229100" y="544703"/>
                  </a:cubicBezTo>
                  <a:cubicBezTo>
                    <a:pt x="4227449" y="544068"/>
                    <a:pt x="4225544" y="547116"/>
                    <a:pt x="4225163" y="539877"/>
                  </a:cubicBezTo>
                  <a:cubicBezTo>
                    <a:pt x="4225671" y="540004"/>
                    <a:pt x="4226560" y="539750"/>
                    <a:pt x="4227322" y="539623"/>
                  </a:cubicBezTo>
                  <a:cubicBezTo>
                    <a:pt x="4189984" y="527558"/>
                    <a:pt x="4158869" y="513461"/>
                    <a:pt x="4138041" y="497205"/>
                  </a:cubicBezTo>
                  <a:cubicBezTo>
                    <a:pt x="3772916" y="629158"/>
                    <a:pt x="4120007" y="802767"/>
                    <a:pt x="3447415" y="591947"/>
                  </a:cubicBezTo>
                  <a:cubicBezTo>
                    <a:pt x="2977388" y="756412"/>
                    <a:pt x="2897886" y="467614"/>
                    <a:pt x="2635250" y="559943"/>
                  </a:cubicBezTo>
                  <a:cubicBezTo>
                    <a:pt x="2396998" y="433705"/>
                    <a:pt x="2152650" y="453517"/>
                    <a:pt x="1887601" y="430403"/>
                  </a:cubicBezTo>
                  <a:cubicBezTo>
                    <a:pt x="1865249" y="388239"/>
                    <a:pt x="1846326" y="363982"/>
                    <a:pt x="1827911" y="352298"/>
                  </a:cubicBezTo>
                  <a:cubicBezTo>
                    <a:pt x="1828038" y="353314"/>
                    <a:pt x="1828038" y="354203"/>
                    <a:pt x="1827530" y="352044"/>
                  </a:cubicBezTo>
                  <a:cubicBezTo>
                    <a:pt x="1769237" y="315468"/>
                    <a:pt x="1713992" y="403860"/>
                    <a:pt x="1561846" y="455930"/>
                  </a:cubicBezTo>
                  <a:cubicBezTo>
                    <a:pt x="1529461" y="436626"/>
                    <a:pt x="1503553" y="423418"/>
                    <a:pt x="1480947" y="414401"/>
                  </a:cubicBezTo>
                  <a:lnTo>
                    <a:pt x="1480820" y="414401"/>
                  </a:lnTo>
                  <a:lnTo>
                    <a:pt x="1480693" y="414274"/>
                  </a:lnTo>
                  <a:cubicBezTo>
                    <a:pt x="1393571" y="379349"/>
                    <a:pt x="1356233" y="408305"/>
                    <a:pt x="1190117" y="405638"/>
                  </a:cubicBezTo>
                  <a:cubicBezTo>
                    <a:pt x="1065530" y="360807"/>
                    <a:pt x="981456" y="508381"/>
                    <a:pt x="744601" y="355727"/>
                  </a:cubicBezTo>
                  <a:cubicBezTo>
                    <a:pt x="669036" y="352171"/>
                    <a:pt x="718185" y="292100"/>
                    <a:pt x="497332" y="289306"/>
                  </a:cubicBezTo>
                  <a:cubicBezTo>
                    <a:pt x="398018" y="252857"/>
                    <a:pt x="356108" y="231775"/>
                    <a:pt x="290703" y="226441"/>
                  </a:cubicBezTo>
                  <a:cubicBezTo>
                    <a:pt x="290703" y="226568"/>
                    <a:pt x="290703" y="226568"/>
                    <a:pt x="290703" y="226695"/>
                  </a:cubicBezTo>
                  <a:cubicBezTo>
                    <a:pt x="290576" y="226949"/>
                    <a:pt x="290576" y="226695"/>
                    <a:pt x="290449" y="226314"/>
                  </a:cubicBezTo>
                  <a:cubicBezTo>
                    <a:pt x="265938" y="224409"/>
                    <a:pt x="238379" y="224536"/>
                    <a:pt x="203073" y="226949"/>
                  </a:cubicBezTo>
                  <a:cubicBezTo>
                    <a:pt x="0" y="0"/>
                    <a:pt x="169164" y="2421509"/>
                    <a:pt x="162941" y="2601976"/>
                  </a:cubicBezTo>
                  <a:cubicBezTo>
                    <a:pt x="538099" y="2582799"/>
                    <a:pt x="6508623" y="2641092"/>
                    <a:pt x="6449568" y="2580767"/>
                  </a:cubicBezTo>
                  <a:close/>
                  <a:moveTo>
                    <a:pt x="593598" y="304546"/>
                  </a:moveTo>
                  <a:cubicBezTo>
                    <a:pt x="592836" y="304673"/>
                    <a:pt x="592963" y="298831"/>
                    <a:pt x="593598" y="304546"/>
                  </a:cubicBezTo>
                  <a:close/>
                </a:path>
              </a:pathLst>
            </a:custGeom>
            <a:blipFill>
              <a:blip r:embed="rId6"/>
              <a:stretch>
                <a:fillRect l="0" t="-67676" r="0" b="-67676"/>
              </a:stretch>
            </a:blipFill>
          </p:spPr>
        </p:sp>
      </p:grpSp>
      <p:sp>
        <p:nvSpPr>
          <p:cNvPr name="TextBox 19" id="19"/>
          <p:cNvSpPr txBox="true"/>
          <p:nvPr/>
        </p:nvSpPr>
        <p:spPr>
          <a:xfrm rot="0">
            <a:off x="1028700" y="1000125"/>
            <a:ext cx="6230710" cy="78417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5741"/>
              </a:lnSpc>
            </a:pPr>
            <a:r>
              <a:rPr lang="en-US" sz="4992">
                <a:solidFill>
                  <a:srgbClr val="1A401F"/>
                </a:solidFill>
                <a:latin typeface="Hatton Bold"/>
              </a:rPr>
              <a:t>Načrt trasiranja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691599" y="3598350"/>
            <a:ext cx="2156332" cy="40710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86"/>
              </a:lnSpc>
            </a:pPr>
            <a:r>
              <a:rPr lang="en-US" sz="2347">
                <a:solidFill>
                  <a:srgbClr val="FFFFFF"/>
                </a:solidFill>
                <a:latin typeface="Hatton"/>
              </a:rPr>
              <a:t>Izbira karte</a:t>
            </a:r>
          </a:p>
        </p:txBody>
      </p:sp>
      <p:sp>
        <p:nvSpPr>
          <p:cNvPr name="TextBox 21" id="21"/>
          <p:cNvSpPr txBox="true"/>
          <p:nvPr/>
        </p:nvSpPr>
        <p:spPr>
          <a:xfrm rot="0">
            <a:off x="4439080" y="4904783"/>
            <a:ext cx="2614917" cy="81668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86"/>
              </a:lnSpc>
            </a:pPr>
            <a:r>
              <a:rPr lang="en-US" sz="2347">
                <a:solidFill>
                  <a:srgbClr val="FFFFFF"/>
                </a:solidFill>
                <a:latin typeface="Hatton"/>
              </a:rPr>
              <a:t>Izbira cilja in štarta</a:t>
            </a:r>
          </a:p>
        </p:txBody>
      </p:sp>
      <p:sp>
        <p:nvSpPr>
          <p:cNvPr name="TextBox 22" id="22"/>
          <p:cNvSpPr txBox="true"/>
          <p:nvPr/>
        </p:nvSpPr>
        <p:spPr>
          <a:xfrm rot="0">
            <a:off x="8772253" y="3282807"/>
            <a:ext cx="1562047" cy="951937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706"/>
              </a:lnSpc>
            </a:pPr>
            <a:r>
              <a:rPr lang="en-US" sz="2647">
                <a:solidFill>
                  <a:srgbClr val="FFFFFF"/>
                </a:solidFill>
                <a:latin typeface="Hatton Bold"/>
              </a:rPr>
              <a:t>Dolžine prog</a:t>
            </a:r>
          </a:p>
        </p:txBody>
      </p:sp>
      <p:sp>
        <p:nvSpPr>
          <p:cNvPr name="TextBox 23" id="23"/>
          <p:cNvSpPr txBox="true"/>
          <p:nvPr/>
        </p:nvSpPr>
        <p:spPr>
          <a:xfrm rot="0">
            <a:off x="12350498" y="4673085"/>
            <a:ext cx="2106375" cy="83218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86"/>
              </a:lnSpc>
            </a:pPr>
            <a:r>
              <a:rPr lang="en-US" sz="2347">
                <a:solidFill>
                  <a:srgbClr val="FFFFFF"/>
                </a:solidFill>
                <a:latin typeface="Hatton"/>
              </a:rPr>
              <a:t>Vrstni red trasiranja</a:t>
            </a:r>
          </a:p>
        </p:txBody>
      </p:sp>
      <p:sp>
        <p:nvSpPr>
          <p:cNvPr name="Freeform 24" id="24"/>
          <p:cNvSpPr/>
          <p:nvPr/>
        </p:nvSpPr>
        <p:spPr>
          <a:xfrm flipH="false" flipV="false" rot="0">
            <a:off x="14456873" y="3583817"/>
            <a:ext cx="1422840" cy="1226229"/>
          </a:xfrm>
          <a:custGeom>
            <a:avLst/>
            <a:gdLst/>
            <a:ahLst/>
            <a:cxnLst/>
            <a:rect r="r" b="b" t="t" l="l"/>
            <a:pathLst>
              <a:path h="1226229" w="1422840">
                <a:moveTo>
                  <a:pt x="0" y="0"/>
                </a:moveTo>
                <a:lnTo>
                  <a:pt x="1422840" y="0"/>
                </a:lnTo>
                <a:lnTo>
                  <a:pt x="1422840" y="1226229"/>
                </a:lnTo>
                <a:lnTo>
                  <a:pt x="0" y="1226229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0" r="0" b="0"/>
            </a:stretch>
          </a:blipFill>
        </p:spPr>
      </p:sp>
      <p:grpSp>
        <p:nvGrpSpPr>
          <p:cNvPr name="Group 25" id="25"/>
          <p:cNvGrpSpPr/>
          <p:nvPr/>
        </p:nvGrpSpPr>
        <p:grpSpPr>
          <a:xfrm rot="0">
            <a:off x="15262256" y="2030254"/>
            <a:ext cx="3025744" cy="3025744"/>
            <a:chOff x="0" y="0"/>
            <a:chExt cx="812800" cy="812800"/>
          </a:xfrm>
        </p:grpSpPr>
        <p:sp>
          <p:nvSpPr>
            <p:cNvPr name="Freeform 26" id="2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A401F"/>
            </a:solidFill>
          </p:spPr>
        </p:sp>
        <p:sp>
          <p:nvSpPr>
            <p:cNvPr name="TextBox 27" id="27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</a:p>
          </p:txBody>
        </p:sp>
      </p:grpSp>
      <p:sp>
        <p:nvSpPr>
          <p:cNvPr name="TextBox 28" id="28"/>
          <p:cNvSpPr txBox="true"/>
          <p:nvPr/>
        </p:nvSpPr>
        <p:spPr>
          <a:xfrm rot="0">
            <a:off x="15745232" y="3173268"/>
            <a:ext cx="2106375" cy="41486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3286"/>
              </a:lnSpc>
            </a:pPr>
            <a:r>
              <a:rPr lang="en-US" sz="2347">
                <a:solidFill>
                  <a:srgbClr val="FFFFFF"/>
                </a:solidFill>
                <a:latin typeface="Hatton"/>
              </a:rPr>
              <a:t>Urejanje prog</a:t>
            </a:r>
          </a:p>
        </p:txBody>
      </p:sp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103736" y="6481242"/>
            <a:ext cx="12356544" cy="13779713"/>
            <a:chOff x="0" y="0"/>
            <a:chExt cx="5694172" cy="63500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-325374" y="-156464"/>
              <a:ext cx="6176010" cy="7732141"/>
            </a:xfrm>
            <a:custGeom>
              <a:avLst/>
              <a:gdLst/>
              <a:ahLst/>
              <a:cxnLst/>
              <a:rect r="r" b="b" t="t" l="l"/>
              <a:pathLst>
                <a:path h="7732141" w="6176010">
                  <a:moveTo>
                    <a:pt x="2751836" y="534162"/>
                  </a:moveTo>
                  <a:cubicBezTo>
                    <a:pt x="2744978" y="526288"/>
                    <a:pt x="2765044" y="531876"/>
                    <a:pt x="2751836" y="534162"/>
                  </a:cubicBezTo>
                  <a:close/>
                  <a:moveTo>
                    <a:pt x="3623056" y="858266"/>
                  </a:moveTo>
                  <a:cubicBezTo>
                    <a:pt x="3616706" y="864743"/>
                    <a:pt x="3625723" y="857504"/>
                    <a:pt x="3623056" y="858266"/>
                  </a:cubicBezTo>
                  <a:close/>
                  <a:moveTo>
                    <a:pt x="6009894" y="6462268"/>
                  </a:moveTo>
                  <a:cubicBezTo>
                    <a:pt x="4415282" y="6546215"/>
                    <a:pt x="2577846" y="6484239"/>
                    <a:pt x="928370" y="6489827"/>
                  </a:cubicBezTo>
                  <a:cubicBezTo>
                    <a:pt x="0" y="6374511"/>
                    <a:pt x="551307" y="7732141"/>
                    <a:pt x="325374" y="206756"/>
                  </a:cubicBezTo>
                  <a:cubicBezTo>
                    <a:pt x="591439" y="101346"/>
                    <a:pt x="749935" y="273685"/>
                    <a:pt x="951738" y="255016"/>
                  </a:cubicBezTo>
                  <a:cubicBezTo>
                    <a:pt x="945007" y="392684"/>
                    <a:pt x="1095502" y="0"/>
                    <a:pt x="1517142" y="357124"/>
                  </a:cubicBezTo>
                  <a:cubicBezTo>
                    <a:pt x="1643380" y="366776"/>
                    <a:pt x="1761236" y="463042"/>
                    <a:pt x="1880616" y="516255"/>
                  </a:cubicBezTo>
                  <a:cubicBezTo>
                    <a:pt x="1880743" y="513080"/>
                    <a:pt x="1880489" y="509524"/>
                    <a:pt x="1881759" y="516890"/>
                  </a:cubicBezTo>
                  <a:cubicBezTo>
                    <a:pt x="1900047" y="524891"/>
                    <a:pt x="1918335" y="532130"/>
                    <a:pt x="1936750" y="537718"/>
                  </a:cubicBezTo>
                  <a:cubicBezTo>
                    <a:pt x="1947418" y="535051"/>
                    <a:pt x="1954149" y="512699"/>
                    <a:pt x="1968246" y="527812"/>
                  </a:cubicBezTo>
                  <a:cubicBezTo>
                    <a:pt x="2053971" y="513969"/>
                    <a:pt x="2218182" y="523113"/>
                    <a:pt x="2387346" y="529082"/>
                  </a:cubicBezTo>
                  <a:cubicBezTo>
                    <a:pt x="2376170" y="524764"/>
                    <a:pt x="2412619" y="512191"/>
                    <a:pt x="2471547" y="505714"/>
                  </a:cubicBezTo>
                  <a:cubicBezTo>
                    <a:pt x="2471420" y="505587"/>
                    <a:pt x="2471420" y="505460"/>
                    <a:pt x="2471293" y="505333"/>
                  </a:cubicBezTo>
                  <a:cubicBezTo>
                    <a:pt x="2471547" y="505333"/>
                    <a:pt x="2471674" y="505460"/>
                    <a:pt x="2471928" y="505460"/>
                  </a:cubicBezTo>
                  <a:cubicBezTo>
                    <a:pt x="2471801" y="505714"/>
                    <a:pt x="2471674" y="505714"/>
                    <a:pt x="2471674" y="505714"/>
                  </a:cubicBezTo>
                  <a:cubicBezTo>
                    <a:pt x="2581275" y="493776"/>
                    <a:pt x="2768981" y="503174"/>
                    <a:pt x="2876296" y="627634"/>
                  </a:cubicBezTo>
                  <a:cubicBezTo>
                    <a:pt x="2861310" y="631952"/>
                    <a:pt x="3014472" y="666115"/>
                    <a:pt x="3051810" y="656336"/>
                  </a:cubicBezTo>
                  <a:cubicBezTo>
                    <a:pt x="3076575" y="698627"/>
                    <a:pt x="3186938" y="705993"/>
                    <a:pt x="3257296" y="659130"/>
                  </a:cubicBezTo>
                  <a:cubicBezTo>
                    <a:pt x="3273425" y="703326"/>
                    <a:pt x="3298190" y="665988"/>
                    <a:pt x="3339338" y="725170"/>
                  </a:cubicBezTo>
                  <a:cubicBezTo>
                    <a:pt x="3445256" y="677037"/>
                    <a:pt x="3515614" y="801370"/>
                    <a:pt x="3613277" y="861314"/>
                  </a:cubicBezTo>
                  <a:lnTo>
                    <a:pt x="3613658" y="863727"/>
                  </a:lnTo>
                  <a:cubicBezTo>
                    <a:pt x="3613531" y="862965"/>
                    <a:pt x="3613531" y="862203"/>
                    <a:pt x="3613404" y="861314"/>
                  </a:cubicBezTo>
                  <a:cubicBezTo>
                    <a:pt x="3613404" y="861314"/>
                    <a:pt x="3613404" y="861314"/>
                    <a:pt x="3613277" y="861314"/>
                  </a:cubicBezTo>
                  <a:lnTo>
                    <a:pt x="3612896" y="858266"/>
                  </a:lnTo>
                  <a:cubicBezTo>
                    <a:pt x="3613150" y="859409"/>
                    <a:pt x="3613277" y="860425"/>
                    <a:pt x="3613404" y="861314"/>
                  </a:cubicBezTo>
                  <a:cubicBezTo>
                    <a:pt x="3660775" y="890397"/>
                    <a:pt x="3714623" y="904367"/>
                    <a:pt x="3782060" y="876046"/>
                  </a:cubicBezTo>
                  <a:cubicBezTo>
                    <a:pt x="3780409" y="919480"/>
                    <a:pt x="3806952" y="885317"/>
                    <a:pt x="3843020" y="934974"/>
                  </a:cubicBezTo>
                  <a:cubicBezTo>
                    <a:pt x="3826510" y="910082"/>
                    <a:pt x="3894328" y="994410"/>
                    <a:pt x="3917188" y="1051306"/>
                  </a:cubicBezTo>
                  <a:cubicBezTo>
                    <a:pt x="3913505" y="1008888"/>
                    <a:pt x="4002278" y="1073785"/>
                    <a:pt x="4044696" y="1144524"/>
                  </a:cubicBezTo>
                  <a:cubicBezTo>
                    <a:pt x="4048379" y="1054100"/>
                    <a:pt x="4135501" y="1118489"/>
                    <a:pt x="4226814" y="1163574"/>
                  </a:cubicBezTo>
                  <a:cubicBezTo>
                    <a:pt x="4228592" y="1164463"/>
                    <a:pt x="4230370" y="1165352"/>
                    <a:pt x="4232148" y="1166241"/>
                  </a:cubicBezTo>
                  <a:cubicBezTo>
                    <a:pt x="4276979" y="1187958"/>
                    <a:pt x="4322445" y="1204087"/>
                    <a:pt x="4359148" y="1194308"/>
                  </a:cubicBezTo>
                  <a:cubicBezTo>
                    <a:pt x="4379722" y="1191895"/>
                    <a:pt x="4512818" y="1271778"/>
                    <a:pt x="4578858" y="1227836"/>
                  </a:cubicBezTo>
                  <a:cubicBezTo>
                    <a:pt x="4646295" y="1300988"/>
                    <a:pt x="4631944" y="1272032"/>
                    <a:pt x="4724146" y="1260094"/>
                  </a:cubicBezTo>
                  <a:cubicBezTo>
                    <a:pt x="4723765" y="1243965"/>
                    <a:pt x="4732020" y="1253617"/>
                    <a:pt x="4740656" y="1272286"/>
                  </a:cubicBezTo>
                  <a:cubicBezTo>
                    <a:pt x="4798441" y="1312164"/>
                    <a:pt x="4826508" y="1285113"/>
                    <a:pt x="4890262" y="1268730"/>
                  </a:cubicBezTo>
                  <a:cubicBezTo>
                    <a:pt x="4922774" y="1248918"/>
                    <a:pt x="4989576" y="1270508"/>
                    <a:pt x="5000244" y="1302004"/>
                  </a:cubicBezTo>
                  <a:cubicBezTo>
                    <a:pt x="5046726" y="1303147"/>
                    <a:pt x="5038979" y="1272921"/>
                    <a:pt x="5084826" y="1323086"/>
                  </a:cubicBezTo>
                  <a:cubicBezTo>
                    <a:pt x="5093716" y="1312418"/>
                    <a:pt x="5119116" y="1316736"/>
                    <a:pt x="5146802" y="1326642"/>
                  </a:cubicBezTo>
                  <a:cubicBezTo>
                    <a:pt x="5147310" y="1326769"/>
                    <a:pt x="5147691" y="1326896"/>
                    <a:pt x="5148199" y="1327150"/>
                  </a:cubicBezTo>
                  <a:cubicBezTo>
                    <a:pt x="5164836" y="1333246"/>
                    <a:pt x="5182235" y="1341247"/>
                    <a:pt x="5197475" y="1349375"/>
                  </a:cubicBezTo>
                  <a:cubicBezTo>
                    <a:pt x="5198364" y="1348740"/>
                    <a:pt x="5199761" y="1349248"/>
                    <a:pt x="5201920" y="1351788"/>
                  </a:cubicBezTo>
                  <a:cubicBezTo>
                    <a:pt x="5200523" y="1351026"/>
                    <a:pt x="5198999" y="1350137"/>
                    <a:pt x="5197475" y="1349375"/>
                  </a:cubicBezTo>
                  <a:cubicBezTo>
                    <a:pt x="5192649" y="1353439"/>
                    <a:pt x="5214874" y="1405382"/>
                    <a:pt x="5307838" y="1407668"/>
                  </a:cubicBezTo>
                  <a:cubicBezTo>
                    <a:pt x="5338064" y="1425956"/>
                    <a:pt x="5464810" y="1502283"/>
                    <a:pt x="5506974" y="1594612"/>
                  </a:cubicBezTo>
                  <a:cubicBezTo>
                    <a:pt x="5541010" y="1581658"/>
                    <a:pt x="5529707" y="1620393"/>
                    <a:pt x="5571236" y="1608836"/>
                  </a:cubicBezTo>
                  <a:cubicBezTo>
                    <a:pt x="5554599" y="1641729"/>
                    <a:pt x="5599811" y="1597660"/>
                    <a:pt x="5587492" y="1652524"/>
                  </a:cubicBezTo>
                  <a:cubicBezTo>
                    <a:pt x="5590413" y="1654429"/>
                    <a:pt x="5593207" y="1656207"/>
                    <a:pt x="5596001" y="1657985"/>
                  </a:cubicBezTo>
                  <a:lnTo>
                    <a:pt x="5596255" y="1658112"/>
                  </a:lnTo>
                  <a:cubicBezTo>
                    <a:pt x="6176010" y="2027555"/>
                    <a:pt x="5979922" y="1133221"/>
                    <a:pt x="6009894" y="6462268"/>
                  </a:cubicBezTo>
                  <a:close/>
                  <a:moveTo>
                    <a:pt x="3613658" y="868807"/>
                  </a:moveTo>
                  <a:cubicBezTo>
                    <a:pt x="3613531" y="869188"/>
                    <a:pt x="3613150" y="869950"/>
                    <a:pt x="3612769" y="871347"/>
                  </a:cubicBezTo>
                  <a:cubicBezTo>
                    <a:pt x="3613150" y="870712"/>
                    <a:pt x="3613531" y="869950"/>
                    <a:pt x="3613658" y="868807"/>
                  </a:cubicBezTo>
                  <a:close/>
                  <a:moveTo>
                    <a:pt x="3684270" y="889762"/>
                  </a:moveTo>
                  <a:cubicBezTo>
                    <a:pt x="3683254" y="889000"/>
                    <a:pt x="3685159" y="890778"/>
                    <a:pt x="3685794" y="891794"/>
                  </a:cubicBezTo>
                  <a:cubicBezTo>
                    <a:pt x="3688588" y="891921"/>
                    <a:pt x="3692017" y="891921"/>
                    <a:pt x="3684270" y="889762"/>
                  </a:cubicBezTo>
                  <a:close/>
                  <a:moveTo>
                    <a:pt x="2471166" y="504698"/>
                  </a:moveTo>
                  <a:cubicBezTo>
                    <a:pt x="2463419" y="503555"/>
                    <a:pt x="2468880" y="504825"/>
                    <a:pt x="2471293" y="505333"/>
                  </a:cubicBezTo>
                  <a:cubicBezTo>
                    <a:pt x="2471166" y="504825"/>
                    <a:pt x="2471166" y="504317"/>
                    <a:pt x="2471166" y="504698"/>
                  </a:cubicBezTo>
                  <a:close/>
                </a:path>
              </a:pathLst>
            </a:custGeom>
            <a:blipFill>
              <a:blip r:embed="rId2"/>
              <a:stretch>
                <a:fillRect l="-12703" t="0" r="-12703" b="0"/>
              </a:stretch>
            </a:blipFill>
          </p:spPr>
        </p:sp>
      </p:grpSp>
      <p:sp>
        <p:nvSpPr>
          <p:cNvPr name="TextBox 4" id="4"/>
          <p:cNvSpPr txBox="true"/>
          <p:nvPr/>
        </p:nvSpPr>
        <p:spPr>
          <a:xfrm rot="0">
            <a:off x="1028700" y="1009650"/>
            <a:ext cx="6526095" cy="62562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627"/>
              </a:lnSpc>
            </a:pPr>
            <a:r>
              <a:rPr lang="en-US" sz="4024">
                <a:solidFill>
                  <a:srgbClr val="1A401F"/>
                </a:solidFill>
                <a:latin typeface="Hatton Bold"/>
              </a:rPr>
              <a:t>Dolžine prog - SSOL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028700" y="2332898"/>
            <a:ext cx="15079339" cy="298829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912347" indent="-456173" lvl="1">
              <a:lnSpc>
                <a:spcPts val="5916"/>
              </a:lnSpc>
              <a:buFont typeface="Arial"/>
              <a:buChar char="•"/>
            </a:pPr>
            <a:r>
              <a:rPr lang="en-US" sz="4225">
                <a:solidFill>
                  <a:srgbClr val="1A401F"/>
                </a:solidFill>
                <a:latin typeface="Hatton"/>
              </a:rPr>
              <a:t>pravilnik</a:t>
            </a:r>
          </a:p>
          <a:p>
            <a:pPr marL="912347" indent="-456173" lvl="1">
              <a:lnSpc>
                <a:spcPts val="5916"/>
              </a:lnSpc>
              <a:buFont typeface="Arial"/>
              <a:buChar char="•"/>
            </a:pPr>
            <a:r>
              <a:rPr lang="en-US" sz="4225">
                <a:solidFill>
                  <a:srgbClr val="1A401F"/>
                </a:solidFill>
                <a:latin typeface="Hatton"/>
              </a:rPr>
              <a:t>šprint (ravnina), poznana približna hitrost brez karte</a:t>
            </a:r>
          </a:p>
          <a:p>
            <a:pPr marL="912347" indent="-456173" lvl="1">
              <a:lnSpc>
                <a:spcPts val="5916"/>
              </a:lnSpc>
              <a:buFont typeface="Arial"/>
              <a:buChar char="•"/>
            </a:pPr>
            <a:r>
              <a:rPr lang="en-US" sz="4225">
                <a:solidFill>
                  <a:srgbClr val="1A401F"/>
                </a:solidFill>
                <a:latin typeface="Hatton"/>
              </a:rPr>
              <a:t>v primeru vzpona je težje oceniti hitrost </a:t>
            </a:r>
          </a:p>
          <a:p>
            <a:pPr marL="912347" indent="-456173" lvl="1">
              <a:lnSpc>
                <a:spcPts val="5916"/>
              </a:lnSpc>
              <a:buFont typeface="Arial"/>
              <a:buChar char="•"/>
            </a:pPr>
            <a:r>
              <a:rPr lang="en-US" sz="4225">
                <a:solidFill>
                  <a:srgbClr val="1A401F"/>
                </a:solidFill>
                <a:latin typeface="Hatton"/>
              </a:rPr>
              <a:t>po IOFu naj bi bili zmagovalni časi bližji 12min</a:t>
            </a:r>
          </a:p>
        </p:txBody>
      </p:sp>
    </p:spTree>
  </p:cSld>
  <p:clrMapOvr>
    <a:masterClrMapping/>
  </p:clrMapOvr>
</p:sld>
</file>

<file path=ppt/slides/slide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1028700" y="645476"/>
            <a:ext cx="15808533" cy="8447308"/>
          </a:xfrm>
          <a:custGeom>
            <a:avLst/>
            <a:gdLst/>
            <a:ahLst/>
            <a:cxnLst/>
            <a:rect r="r" b="b" t="t" l="l"/>
            <a:pathLst>
              <a:path h="8447308" w="15808533">
                <a:moveTo>
                  <a:pt x="0" y="0"/>
                </a:moveTo>
                <a:lnTo>
                  <a:pt x="15808533" y="0"/>
                </a:lnTo>
                <a:lnTo>
                  <a:pt x="15808533" y="8447307"/>
                </a:lnTo>
                <a:lnTo>
                  <a:pt x="0" y="8447307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0" r="0" b="0"/>
            </a:stretch>
          </a:blipFill>
        </p:spPr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103736" y="6481242"/>
            <a:ext cx="12356544" cy="13779713"/>
            <a:chOff x="0" y="0"/>
            <a:chExt cx="5694172" cy="6350000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-325374" y="-156464"/>
              <a:ext cx="6176010" cy="7732141"/>
            </a:xfrm>
            <a:custGeom>
              <a:avLst/>
              <a:gdLst/>
              <a:ahLst/>
              <a:cxnLst/>
              <a:rect r="r" b="b" t="t" l="l"/>
              <a:pathLst>
                <a:path h="7732141" w="6176010">
                  <a:moveTo>
                    <a:pt x="2751836" y="534162"/>
                  </a:moveTo>
                  <a:cubicBezTo>
                    <a:pt x="2744978" y="526288"/>
                    <a:pt x="2765044" y="531876"/>
                    <a:pt x="2751836" y="534162"/>
                  </a:cubicBezTo>
                  <a:close/>
                  <a:moveTo>
                    <a:pt x="3623056" y="858266"/>
                  </a:moveTo>
                  <a:cubicBezTo>
                    <a:pt x="3616706" y="864743"/>
                    <a:pt x="3625723" y="857504"/>
                    <a:pt x="3623056" y="858266"/>
                  </a:cubicBezTo>
                  <a:close/>
                  <a:moveTo>
                    <a:pt x="6009894" y="6462268"/>
                  </a:moveTo>
                  <a:cubicBezTo>
                    <a:pt x="4415282" y="6546215"/>
                    <a:pt x="2577846" y="6484239"/>
                    <a:pt x="928370" y="6489827"/>
                  </a:cubicBezTo>
                  <a:cubicBezTo>
                    <a:pt x="0" y="6374511"/>
                    <a:pt x="551307" y="7732141"/>
                    <a:pt x="325374" y="206756"/>
                  </a:cubicBezTo>
                  <a:cubicBezTo>
                    <a:pt x="591439" y="101346"/>
                    <a:pt x="749935" y="273685"/>
                    <a:pt x="951738" y="255016"/>
                  </a:cubicBezTo>
                  <a:cubicBezTo>
                    <a:pt x="945007" y="392684"/>
                    <a:pt x="1095502" y="0"/>
                    <a:pt x="1517142" y="357124"/>
                  </a:cubicBezTo>
                  <a:cubicBezTo>
                    <a:pt x="1643380" y="366776"/>
                    <a:pt x="1761236" y="463042"/>
                    <a:pt x="1880616" y="516255"/>
                  </a:cubicBezTo>
                  <a:cubicBezTo>
                    <a:pt x="1880743" y="513080"/>
                    <a:pt x="1880489" y="509524"/>
                    <a:pt x="1881759" y="516890"/>
                  </a:cubicBezTo>
                  <a:cubicBezTo>
                    <a:pt x="1900047" y="524891"/>
                    <a:pt x="1918335" y="532130"/>
                    <a:pt x="1936750" y="537718"/>
                  </a:cubicBezTo>
                  <a:cubicBezTo>
                    <a:pt x="1947418" y="535051"/>
                    <a:pt x="1954149" y="512699"/>
                    <a:pt x="1968246" y="527812"/>
                  </a:cubicBezTo>
                  <a:cubicBezTo>
                    <a:pt x="2053971" y="513969"/>
                    <a:pt x="2218182" y="523113"/>
                    <a:pt x="2387346" y="529082"/>
                  </a:cubicBezTo>
                  <a:cubicBezTo>
                    <a:pt x="2376170" y="524764"/>
                    <a:pt x="2412619" y="512191"/>
                    <a:pt x="2471547" y="505714"/>
                  </a:cubicBezTo>
                  <a:cubicBezTo>
                    <a:pt x="2471420" y="505587"/>
                    <a:pt x="2471420" y="505460"/>
                    <a:pt x="2471293" y="505333"/>
                  </a:cubicBezTo>
                  <a:cubicBezTo>
                    <a:pt x="2471547" y="505333"/>
                    <a:pt x="2471674" y="505460"/>
                    <a:pt x="2471928" y="505460"/>
                  </a:cubicBezTo>
                  <a:cubicBezTo>
                    <a:pt x="2471801" y="505714"/>
                    <a:pt x="2471674" y="505714"/>
                    <a:pt x="2471674" y="505714"/>
                  </a:cubicBezTo>
                  <a:cubicBezTo>
                    <a:pt x="2581275" y="493776"/>
                    <a:pt x="2768981" y="503174"/>
                    <a:pt x="2876296" y="627634"/>
                  </a:cubicBezTo>
                  <a:cubicBezTo>
                    <a:pt x="2861310" y="631952"/>
                    <a:pt x="3014472" y="666115"/>
                    <a:pt x="3051810" y="656336"/>
                  </a:cubicBezTo>
                  <a:cubicBezTo>
                    <a:pt x="3076575" y="698627"/>
                    <a:pt x="3186938" y="705993"/>
                    <a:pt x="3257296" y="659130"/>
                  </a:cubicBezTo>
                  <a:cubicBezTo>
                    <a:pt x="3273425" y="703326"/>
                    <a:pt x="3298190" y="665988"/>
                    <a:pt x="3339338" y="725170"/>
                  </a:cubicBezTo>
                  <a:cubicBezTo>
                    <a:pt x="3445256" y="677037"/>
                    <a:pt x="3515614" y="801370"/>
                    <a:pt x="3613277" y="861314"/>
                  </a:cubicBezTo>
                  <a:lnTo>
                    <a:pt x="3613658" y="863727"/>
                  </a:lnTo>
                  <a:cubicBezTo>
                    <a:pt x="3613531" y="862965"/>
                    <a:pt x="3613531" y="862203"/>
                    <a:pt x="3613404" y="861314"/>
                  </a:cubicBezTo>
                  <a:cubicBezTo>
                    <a:pt x="3613404" y="861314"/>
                    <a:pt x="3613404" y="861314"/>
                    <a:pt x="3613277" y="861314"/>
                  </a:cubicBezTo>
                  <a:lnTo>
                    <a:pt x="3612896" y="858266"/>
                  </a:lnTo>
                  <a:cubicBezTo>
                    <a:pt x="3613150" y="859409"/>
                    <a:pt x="3613277" y="860425"/>
                    <a:pt x="3613404" y="861314"/>
                  </a:cubicBezTo>
                  <a:cubicBezTo>
                    <a:pt x="3660775" y="890397"/>
                    <a:pt x="3714623" y="904367"/>
                    <a:pt x="3782060" y="876046"/>
                  </a:cubicBezTo>
                  <a:cubicBezTo>
                    <a:pt x="3780409" y="919480"/>
                    <a:pt x="3806952" y="885317"/>
                    <a:pt x="3843020" y="934974"/>
                  </a:cubicBezTo>
                  <a:cubicBezTo>
                    <a:pt x="3826510" y="910082"/>
                    <a:pt x="3894328" y="994410"/>
                    <a:pt x="3917188" y="1051306"/>
                  </a:cubicBezTo>
                  <a:cubicBezTo>
                    <a:pt x="3913505" y="1008888"/>
                    <a:pt x="4002278" y="1073785"/>
                    <a:pt x="4044696" y="1144524"/>
                  </a:cubicBezTo>
                  <a:cubicBezTo>
                    <a:pt x="4048379" y="1054100"/>
                    <a:pt x="4135501" y="1118489"/>
                    <a:pt x="4226814" y="1163574"/>
                  </a:cubicBezTo>
                  <a:cubicBezTo>
                    <a:pt x="4228592" y="1164463"/>
                    <a:pt x="4230370" y="1165352"/>
                    <a:pt x="4232148" y="1166241"/>
                  </a:cubicBezTo>
                  <a:cubicBezTo>
                    <a:pt x="4276979" y="1187958"/>
                    <a:pt x="4322445" y="1204087"/>
                    <a:pt x="4359148" y="1194308"/>
                  </a:cubicBezTo>
                  <a:cubicBezTo>
                    <a:pt x="4379722" y="1191895"/>
                    <a:pt x="4512818" y="1271778"/>
                    <a:pt x="4578858" y="1227836"/>
                  </a:cubicBezTo>
                  <a:cubicBezTo>
                    <a:pt x="4646295" y="1300988"/>
                    <a:pt x="4631944" y="1272032"/>
                    <a:pt x="4724146" y="1260094"/>
                  </a:cubicBezTo>
                  <a:cubicBezTo>
                    <a:pt x="4723765" y="1243965"/>
                    <a:pt x="4732020" y="1253617"/>
                    <a:pt x="4740656" y="1272286"/>
                  </a:cubicBezTo>
                  <a:cubicBezTo>
                    <a:pt x="4798441" y="1312164"/>
                    <a:pt x="4826508" y="1285113"/>
                    <a:pt x="4890262" y="1268730"/>
                  </a:cubicBezTo>
                  <a:cubicBezTo>
                    <a:pt x="4922774" y="1248918"/>
                    <a:pt x="4989576" y="1270508"/>
                    <a:pt x="5000244" y="1302004"/>
                  </a:cubicBezTo>
                  <a:cubicBezTo>
                    <a:pt x="5046726" y="1303147"/>
                    <a:pt x="5038979" y="1272921"/>
                    <a:pt x="5084826" y="1323086"/>
                  </a:cubicBezTo>
                  <a:cubicBezTo>
                    <a:pt x="5093716" y="1312418"/>
                    <a:pt x="5119116" y="1316736"/>
                    <a:pt x="5146802" y="1326642"/>
                  </a:cubicBezTo>
                  <a:cubicBezTo>
                    <a:pt x="5147310" y="1326769"/>
                    <a:pt x="5147691" y="1326896"/>
                    <a:pt x="5148199" y="1327150"/>
                  </a:cubicBezTo>
                  <a:cubicBezTo>
                    <a:pt x="5164836" y="1333246"/>
                    <a:pt x="5182235" y="1341247"/>
                    <a:pt x="5197475" y="1349375"/>
                  </a:cubicBezTo>
                  <a:cubicBezTo>
                    <a:pt x="5198364" y="1348740"/>
                    <a:pt x="5199761" y="1349248"/>
                    <a:pt x="5201920" y="1351788"/>
                  </a:cubicBezTo>
                  <a:cubicBezTo>
                    <a:pt x="5200523" y="1351026"/>
                    <a:pt x="5198999" y="1350137"/>
                    <a:pt x="5197475" y="1349375"/>
                  </a:cubicBezTo>
                  <a:cubicBezTo>
                    <a:pt x="5192649" y="1353439"/>
                    <a:pt x="5214874" y="1405382"/>
                    <a:pt x="5307838" y="1407668"/>
                  </a:cubicBezTo>
                  <a:cubicBezTo>
                    <a:pt x="5338064" y="1425956"/>
                    <a:pt x="5464810" y="1502283"/>
                    <a:pt x="5506974" y="1594612"/>
                  </a:cubicBezTo>
                  <a:cubicBezTo>
                    <a:pt x="5541010" y="1581658"/>
                    <a:pt x="5529707" y="1620393"/>
                    <a:pt x="5571236" y="1608836"/>
                  </a:cubicBezTo>
                  <a:cubicBezTo>
                    <a:pt x="5554599" y="1641729"/>
                    <a:pt x="5599811" y="1597660"/>
                    <a:pt x="5587492" y="1652524"/>
                  </a:cubicBezTo>
                  <a:cubicBezTo>
                    <a:pt x="5590413" y="1654429"/>
                    <a:pt x="5593207" y="1656207"/>
                    <a:pt x="5596001" y="1657985"/>
                  </a:cubicBezTo>
                  <a:lnTo>
                    <a:pt x="5596255" y="1658112"/>
                  </a:lnTo>
                  <a:cubicBezTo>
                    <a:pt x="6176010" y="2027555"/>
                    <a:pt x="5979922" y="1133221"/>
                    <a:pt x="6009894" y="6462268"/>
                  </a:cubicBezTo>
                  <a:close/>
                  <a:moveTo>
                    <a:pt x="3613658" y="868807"/>
                  </a:moveTo>
                  <a:cubicBezTo>
                    <a:pt x="3613531" y="869188"/>
                    <a:pt x="3613150" y="869950"/>
                    <a:pt x="3612769" y="871347"/>
                  </a:cubicBezTo>
                  <a:cubicBezTo>
                    <a:pt x="3613150" y="870712"/>
                    <a:pt x="3613531" y="869950"/>
                    <a:pt x="3613658" y="868807"/>
                  </a:cubicBezTo>
                  <a:close/>
                  <a:moveTo>
                    <a:pt x="3684270" y="889762"/>
                  </a:moveTo>
                  <a:cubicBezTo>
                    <a:pt x="3683254" y="889000"/>
                    <a:pt x="3685159" y="890778"/>
                    <a:pt x="3685794" y="891794"/>
                  </a:cubicBezTo>
                  <a:cubicBezTo>
                    <a:pt x="3688588" y="891921"/>
                    <a:pt x="3692017" y="891921"/>
                    <a:pt x="3684270" y="889762"/>
                  </a:cubicBezTo>
                  <a:close/>
                  <a:moveTo>
                    <a:pt x="2471166" y="504698"/>
                  </a:moveTo>
                  <a:cubicBezTo>
                    <a:pt x="2463419" y="503555"/>
                    <a:pt x="2468880" y="504825"/>
                    <a:pt x="2471293" y="505333"/>
                  </a:cubicBezTo>
                  <a:cubicBezTo>
                    <a:pt x="2471166" y="504825"/>
                    <a:pt x="2471166" y="504317"/>
                    <a:pt x="2471166" y="504698"/>
                  </a:cubicBezTo>
                  <a:close/>
                </a:path>
              </a:pathLst>
            </a:custGeom>
            <a:blipFill>
              <a:blip r:embed="rId2"/>
              <a:stretch>
                <a:fillRect l="-12703" t="0" r="-12703" b="0"/>
              </a:stretch>
            </a:blipFill>
          </p:spPr>
        </p:sp>
      </p:grpSp>
      <p:sp>
        <p:nvSpPr>
          <p:cNvPr name="TextBox 4" id="4"/>
          <p:cNvSpPr txBox="true"/>
          <p:nvPr/>
        </p:nvSpPr>
        <p:spPr>
          <a:xfrm rot="0">
            <a:off x="1028700" y="1009650"/>
            <a:ext cx="7229772" cy="625629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>
              <a:lnSpc>
                <a:spcPts val="4627"/>
              </a:lnSpc>
            </a:pPr>
            <a:r>
              <a:rPr lang="en-US" sz="4024">
                <a:solidFill>
                  <a:srgbClr val="1A401F"/>
                </a:solidFill>
                <a:latin typeface="Hatton Bold"/>
              </a:rPr>
              <a:t>Dolžine prog - SOL</a:t>
            </a:r>
          </a:p>
        </p:txBody>
      </p:sp>
      <p:sp>
        <p:nvSpPr>
          <p:cNvPr name="TextBox 5" id="5"/>
          <p:cNvSpPr txBox="true"/>
          <p:nvPr/>
        </p:nvSpPr>
        <p:spPr>
          <a:xfrm rot="0">
            <a:off x="1028700" y="2361473"/>
            <a:ext cx="15079339" cy="4144624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marL="718042" indent="-359021" lvl="1">
              <a:lnSpc>
                <a:spcPts val="4656"/>
              </a:lnSpc>
              <a:buFont typeface="Arial"/>
              <a:buChar char="•"/>
            </a:pPr>
            <a:r>
              <a:rPr lang="en-US" sz="3325">
                <a:solidFill>
                  <a:srgbClr val="1A401F"/>
                </a:solidFill>
                <a:latin typeface="Hatton"/>
              </a:rPr>
              <a:t>pravilnik</a:t>
            </a:r>
          </a:p>
          <a:p>
            <a:pPr marL="718042" indent="-359021" lvl="1">
              <a:lnSpc>
                <a:spcPts val="4656"/>
              </a:lnSpc>
              <a:buFont typeface="Arial"/>
              <a:buChar char="•"/>
            </a:pPr>
            <a:r>
              <a:rPr lang="en-US" sz="3325">
                <a:solidFill>
                  <a:srgbClr val="1A401F"/>
                </a:solidFill>
                <a:latin typeface="Hatton"/>
              </a:rPr>
              <a:t>tekme v preteklosti na istem/podobnem terenu</a:t>
            </a:r>
          </a:p>
          <a:p>
            <a:pPr marL="718042" indent="-359021" lvl="1">
              <a:lnSpc>
                <a:spcPts val="4656"/>
              </a:lnSpc>
              <a:buFont typeface="Arial"/>
              <a:buChar char="•"/>
            </a:pPr>
            <a:r>
              <a:rPr lang="en-US" sz="3325">
                <a:solidFill>
                  <a:srgbClr val="1A401F"/>
                </a:solidFill>
                <a:latin typeface="Hatton"/>
              </a:rPr>
              <a:t>specifika slovenskih tekem: malo tekmovalcev, velike razlike med njimi, najboljši veterani tekmujejo v mlajših kategorijah</a:t>
            </a:r>
          </a:p>
          <a:p>
            <a:pPr marL="718042" indent="-359021" lvl="1">
              <a:lnSpc>
                <a:spcPts val="4656"/>
              </a:lnSpc>
              <a:buFont typeface="Arial"/>
              <a:buChar char="•"/>
            </a:pPr>
            <a:r>
              <a:rPr lang="en-US" sz="3325">
                <a:solidFill>
                  <a:srgbClr val="1A401F"/>
                </a:solidFill>
                <a:latin typeface="Hatton"/>
              </a:rPr>
              <a:t>MŽA tehnično zahtevne (kot MŽE), a bistveno krajše</a:t>
            </a:r>
          </a:p>
          <a:p>
            <a:pPr marL="718042" indent="-359021" lvl="1">
              <a:lnSpc>
                <a:spcPts val="4656"/>
              </a:lnSpc>
              <a:buFont typeface="Arial"/>
              <a:buChar char="•"/>
            </a:pPr>
            <a:r>
              <a:rPr lang="en-US" sz="3325">
                <a:solidFill>
                  <a:srgbClr val="1A401F"/>
                </a:solidFill>
                <a:latin typeface="Hatton"/>
              </a:rPr>
              <a:t>MŽB tehnično enostavne, podobno Ž14/16</a:t>
            </a:r>
          </a:p>
          <a:p>
            <a:pPr marL="718042" indent="-359021" lvl="1">
              <a:lnSpc>
                <a:spcPts val="4656"/>
              </a:lnSpc>
              <a:buFont typeface="Arial"/>
              <a:buChar char="•"/>
            </a:pPr>
            <a:r>
              <a:rPr lang="en-US" sz="3325">
                <a:solidFill>
                  <a:srgbClr val="1A401F"/>
                </a:solidFill>
                <a:latin typeface="Hatton"/>
              </a:rPr>
              <a:t>prekratke proge za MŽ10 in predolge za veterane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DAF52HZIsio</dc:identifier>
  <dcterms:modified xsi:type="dcterms:W3CDTF">2011-08-01T06:04:30Z</dcterms:modified>
  <cp:revision>1</cp:revision>
  <dc:title>Jaka Piltaver</dc:title>
</cp:coreProperties>
</file>