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</p:sldIdLst>
  <p:sldSz cx="9144000" cy="6858000" type="screen4x3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9CA4ACA-648F-4384-A228-884BA33CADA6}" type="datetimeFigureOut">
              <a:rPr lang="sl-SI" smtClean="0"/>
              <a:t>9.1.2014</a:t>
            </a:fld>
            <a:endParaRPr lang="sl-SI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sl-SI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C659A7F-4E7B-4DE8-81C4-E47188AFA902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CA4ACA-648F-4384-A228-884BA33CADA6}" type="datetimeFigureOut">
              <a:rPr lang="sl-SI" smtClean="0"/>
              <a:t>9.1.2014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659A7F-4E7B-4DE8-81C4-E47188AFA902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CA4ACA-648F-4384-A228-884BA33CADA6}" type="datetimeFigureOut">
              <a:rPr lang="sl-SI" smtClean="0"/>
              <a:t>9.1.2014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659A7F-4E7B-4DE8-81C4-E47188AFA902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CA4ACA-648F-4384-A228-884BA33CADA6}" type="datetimeFigureOut">
              <a:rPr lang="sl-SI" smtClean="0"/>
              <a:t>9.1.2014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659A7F-4E7B-4DE8-81C4-E47188AFA902}" type="slidenum">
              <a:rPr lang="sl-SI" smtClean="0"/>
              <a:t>‹#›</a:t>
            </a:fld>
            <a:endParaRPr lang="sl-SI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CA4ACA-648F-4384-A228-884BA33CADA6}" type="datetimeFigureOut">
              <a:rPr lang="sl-SI" smtClean="0"/>
              <a:t>9.1.2014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659A7F-4E7B-4DE8-81C4-E47188AFA902}" type="slidenum">
              <a:rPr lang="sl-SI" smtClean="0"/>
              <a:t>‹#›</a:t>
            </a:fld>
            <a:endParaRPr lang="sl-SI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CA4ACA-648F-4384-A228-884BA33CADA6}" type="datetimeFigureOut">
              <a:rPr lang="sl-SI" smtClean="0"/>
              <a:t>9.1.2014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659A7F-4E7B-4DE8-81C4-E47188AFA902}" type="slidenum">
              <a:rPr lang="sl-SI" smtClean="0"/>
              <a:t>‹#›</a:t>
            </a:fld>
            <a:endParaRPr lang="sl-SI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CA4ACA-648F-4384-A228-884BA33CADA6}" type="datetimeFigureOut">
              <a:rPr lang="sl-SI" smtClean="0"/>
              <a:t>9.1.2014</a:t>
            </a:fld>
            <a:endParaRPr lang="sl-S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l-S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659A7F-4E7B-4DE8-81C4-E47188AFA902}" type="slidenum">
              <a:rPr lang="sl-SI" smtClean="0"/>
              <a:t>‹#›</a:t>
            </a:fld>
            <a:endParaRPr lang="sl-SI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CA4ACA-648F-4384-A228-884BA33CADA6}" type="datetimeFigureOut">
              <a:rPr lang="sl-SI" smtClean="0"/>
              <a:t>9.1.2014</a:t>
            </a:fld>
            <a:endParaRPr lang="sl-S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659A7F-4E7B-4DE8-81C4-E47188AFA902}" type="slidenum">
              <a:rPr lang="sl-SI" smtClean="0"/>
              <a:t>‹#›</a:t>
            </a:fld>
            <a:endParaRPr lang="sl-SI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CA4ACA-648F-4384-A228-884BA33CADA6}" type="datetimeFigureOut">
              <a:rPr lang="sl-SI" smtClean="0"/>
              <a:t>9.1.2014</a:t>
            </a:fld>
            <a:endParaRPr lang="sl-S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l-S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659A7F-4E7B-4DE8-81C4-E47188AFA902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9CA4ACA-648F-4384-A228-884BA33CADA6}" type="datetimeFigureOut">
              <a:rPr lang="sl-SI" smtClean="0"/>
              <a:t>9.1.2014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659A7F-4E7B-4DE8-81C4-E47188AFA902}" type="slidenum">
              <a:rPr lang="sl-SI" smtClean="0"/>
              <a:t>‹#›</a:t>
            </a:fld>
            <a:endParaRPr lang="sl-SI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9CA4ACA-648F-4384-A228-884BA33CADA6}" type="datetimeFigureOut">
              <a:rPr lang="sl-SI" smtClean="0"/>
              <a:t>9.1.2014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C659A7F-4E7B-4DE8-81C4-E47188AFA902}" type="slidenum">
              <a:rPr lang="sl-SI" smtClean="0"/>
              <a:t>‹#›</a:t>
            </a:fld>
            <a:endParaRPr lang="sl-SI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9CA4ACA-648F-4384-A228-884BA33CADA6}" type="datetimeFigureOut">
              <a:rPr lang="sl-SI" smtClean="0"/>
              <a:t>9.1.2014</a:t>
            </a:fld>
            <a:endParaRPr lang="sl-SI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sl-SI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C659A7F-4E7B-4DE8-81C4-E47188AFA902}" type="slidenum">
              <a:rPr lang="sl-SI" smtClean="0"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spreadsheet/ccc?key=0AiVS-0pbJNPqdDV6TGRmUkJDQk9kdXRWcnZRZEQ1YUE&amp;usp=drive_web#gid=9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l-SI" dirty="0" smtClean="0"/>
              <a:t>Občni zbor OZS</a:t>
            </a:r>
            <a:endParaRPr lang="sl-S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l-SI" dirty="0" smtClean="0"/>
              <a:t>2014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5850479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755984"/>
          </a:xfrm>
        </p:spPr>
        <p:txBody>
          <a:bodyPr>
            <a:normAutofit fontScale="77500" lnSpcReduction="20000"/>
          </a:bodyPr>
          <a:lstStyle/>
          <a:p>
            <a:r>
              <a:rPr lang="sl-SI" dirty="0" smtClean="0"/>
              <a:t>Redne dejavnosti</a:t>
            </a:r>
          </a:p>
          <a:p>
            <a:r>
              <a:rPr lang="sl-SI" dirty="0" smtClean="0"/>
              <a:t>Spodbujanje šol orientacije / mladincev</a:t>
            </a:r>
          </a:p>
          <a:p>
            <a:r>
              <a:rPr lang="sl-SI" dirty="0" smtClean="0"/>
              <a:t>Povezovanje klubov pri skupnih projektih, povezovanje aktivnih znotraj OZS</a:t>
            </a:r>
          </a:p>
          <a:p>
            <a:r>
              <a:rPr lang="sl-SI" dirty="0" smtClean="0"/>
              <a:t>Aktivno širjenje baze</a:t>
            </a:r>
          </a:p>
          <a:p>
            <a:r>
              <a:rPr lang="sl-SI" dirty="0" smtClean="0"/>
              <a:t>Naj OZS predvsem skrbi za OT?</a:t>
            </a:r>
          </a:p>
          <a:p>
            <a:r>
              <a:rPr lang="sl-SI" dirty="0" smtClean="0"/>
              <a:t>TO-DO lista OZS (TSK, karte, SI, IT, FŠ, status OZS ...)</a:t>
            </a:r>
            <a:br>
              <a:rPr lang="sl-SI" dirty="0" smtClean="0"/>
            </a:br>
            <a:r>
              <a:rPr lang="sl-SI" dirty="0" smtClean="0"/>
              <a:t>128 alinej ... (uskladitev)</a:t>
            </a:r>
            <a:br>
              <a:rPr lang="sl-SI" dirty="0" smtClean="0"/>
            </a:br>
            <a:r>
              <a:rPr lang="sl-SI" sz="1400" dirty="0" smtClean="0">
                <a:hlinkClick r:id="rId2"/>
              </a:rPr>
              <a:t>https://docs.google.com/spreadsheet/ccc?key=0AiVS-0pbJNPqdDV6TGRmUkJDQk9kdXRWcnZRZEQ1YUE&amp;usp=drive_web#gid=9</a:t>
            </a:r>
            <a:endParaRPr lang="sl-SI" sz="1400" dirty="0" smtClean="0"/>
          </a:p>
          <a:p>
            <a:r>
              <a:rPr lang="sl-SI" dirty="0" smtClean="0"/>
              <a:t>Reprezentance</a:t>
            </a:r>
          </a:p>
          <a:p>
            <a:pPr lvl="1"/>
            <a:r>
              <a:rPr lang="sl-SI" sz="1400" dirty="0"/>
              <a:t>pripravljalni orientacijski tabori mladinske in članske reprezentance OT,</a:t>
            </a:r>
            <a:endParaRPr lang="sl-SI" sz="2400" dirty="0"/>
          </a:p>
          <a:p>
            <a:pPr lvl="1"/>
            <a:r>
              <a:rPr lang="sl-SI" sz="1400" dirty="0"/>
              <a:t>priprave, treningi in izbirne tekme čez celo leto po vsej Sloveniji in deloma v tujini,</a:t>
            </a:r>
            <a:endParaRPr lang="sl-SI" sz="2400" dirty="0"/>
          </a:p>
          <a:p>
            <a:pPr lvl="1"/>
            <a:r>
              <a:rPr lang="sl-SI" sz="1400" dirty="0"/>
              <a:t>člansko svetovno prvenstvo v OT v Italiji,</a:t>
            </a:r>
            <a:endParaRPr lang="sl-SI" sz="2400" dirty="0"/>
          </a:p>
          <a:p>
            <a:pPr lvl="1"/>
            <a:r>
              <a:rPr lang="sl-SI" sz="1400" dirty="0"/>
              <a:t>svetovni pokalu v OT Turčiji,</a:t>
            </a:r>
            <a:endParaRPr lang="sl-SI" sz="2400" dirty="0"/>
          </a:p>
          <a:p>
            <a:pPr lvl="1"/>
            <a:r>
              <a:rPr lang="sl-SI" sz="1400" dirty="0"/>
              <a:t>mladinsko svetovno prvenstvo v OT v Bolgariji in evropsko mladinsko prvenstvo v OT v Makedoniji,</a:t>
            </a:r>
            <a:endParaRPr lang="sl-SI" sz="2400" dirty="0"/>
          </a:p>
          <a:p>
            <a:pPr lvl="1"/>
            <a:r>
              <a:rPr lang="sl-SI" sz="1400" dirty="0"/>
              <a:t>priprave mladinske reprezentance v Bolgariji,</a:t>
            </a:r>
            <a:endParaRPr lang="sl-SI" sz="2400" dirty="0"/>
          </a:p>
          <a:p>
            <a:pPr lvl="1"/>
            <a:r>
              <a:rPr lang="sl-SI" sz="1400" dirty="0"/>
              <a:t>svetovno prvenstvo v PreO v Italiji,</a:t>
            </a:r>
            <a:endParaRPr lang="sl-SI" sz="2400" dirty="0"/>
          </a:p>
          <a:p>
            <a:pPr lvl="1"/>
            <a:r>
              <a:rPr lang="sl-SI" sz="1400" dirty="0"/>
              <a:t>evropsko prvenstvo v PreO na Portugalskem,</a:t>
            </a:r>
            <a:endParaRPr lang="sl-SI" sz="2400" dirty="0"/>
          </a:p>
          <a:p>
            <a:pPr lvl="1"/>
            <a:r>
              <a:rPr lang="sl-SI" sz="1400" dirty="0"/>
              <a:t>svetovni pokal v PreO na Finskem,</a:t>
            </a:r>
            <a:endParaRPr lang="sl-SI" sz="2400" dirty="0"/>
          </a:p>
          <a:p>
            <a:pPr lvl="1"/>
            <a:r>
              <a:rPr lang="sl-SI" sz="1400" dirty="0"/>
              <a:t>pokal Alpe Adria v Italiji</a:t>
            </a:r>
            <a:r>
              <a:rPr lang="sl-SI" sz="1400" dirty="0" smtClean="0"/>
              <a:t>.</a:t>
            </a:r>
            <a:endParaRPr lang="sl-SI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Plani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7274093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TSK: Statistika SOL</a:t>
            </a:r>
            <a:endParaRPr lang="sl-SI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24744"/>
            <a:ext cx="7940548" cy="5458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96117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TSK: Število nastopov v SOL</a:t>
            </a:r>
            <a:endParaRPr lang="sl-SI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55948"/>
            <a:ext cx="8079029" cy="3942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9717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Seminar trener 1 (17/22 trenerjev)</a:t>
            </a:r>
          </a:p>
          <a:p>
            <a:r>
              <a:rPr lang="sl-SI" dirty="0" smtClean="0"/>
              <a:t>Učni načrt predmeta OT na FŠ</a:t>
            </a:r>
          </a:p>
          <a:p>
            <a:r>
              <a:rPr lang="sl-SI" dirty="0" smtClean="0"/>
              <a:t>Seminar za izdelavo kart </a:t>
            </a:r>
            <a:r>
              <a:rPr lang="sl-SI" dirty="0" smtClean="0"/>
              <a:t>(Komisija za karte)</a:t>
            </a:r>
            <a:endParaRPr lang="sl-SI" dirty="0" smtClean="0"/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 smtClean="0"/>
              <a:t>Plan:</a:t>
            </a:r>
          </a:p>
          <a:p>
            <a:r>
              <a:rPr lang="sl-SI" dirty="0" smtClean="0"/>
              <a:t>Licenčni seminar (Štanfel / Novotny)</a:t>
            </a:r>
          </a:p>
          <a:p>
            <a:r>
              <a:rPr lang="sl-SI" dirty="0" smtClean="0"/>
              <a:t>Seznam traserjev</a:t>
            </a:r>
          </a:p>
          <a:p>
            <a:r>
              <a:rPr lang="sl-SI" dirty="0" smtClean="0"/>
              <a:t>Skupni posveti trenerjev / traserjev + sodelovanje na mednarodni kliniki za trenerja</a:t>
            </a:r>
            <a:endParaRPr lang="sl-SI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TIK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6643073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546848" cy="4525963"/>
          </a:xfrm>
        </p:spPr>
        <p:txBody>
          <a:bodyPr>
            <a:normAutofit fontScale="92500" lnSpcReduction="20000"/>
          </a:bodyPr>
          <a:lstStyle/>
          <a:p>
            <a:r>
              <a:rPr lang="sl-SI" dirty="0" smtClean="0"/>
              <a:t>6 TK, več treningov</a:t>
            </a:r>
          </a:p>
          <a:p>
            <a:r>
              <a:rPr lang="sl-SI" dirty="0" smtClean="0"/>
              <a:t>JWOC, EYOC, ISF SP, AA</a:t>
            </a:r>
          </a:p>
          <a:p>
            <a:r>
              <a:rPr lang="sl-SI" dirty="0" smtClean="0"/>
              <a:t>Hungaria Cup</a:t>
            </a:r>
          </a:p>
          <a:p>
            <a:endParaRPr lang="sl-SI" dirty="0"/>
          </a:p>
          <a:p>
            <a:r>
              <a:rPr lang="sl-SI" dirty="0" smtClean="0"/>
              <a:t>Izjemno na ISF – prva medalja za OT</a:t>
            </a:r>
          </a:p>
          <a:p>
            <a:r>
              <a:rPr lang="sl-SI" dirty="0" smtClean="0"/>
              <a:t>1. mesto na Alpe Adria (mladinci, člani, veterani)</a:t>
            </a:r>
          </a:p>
          <a:p>
            <a:r>
              <a:rPr lang="sl-SI" dirty="0" smtClean="0"/>
              <a:t>EYOC slabše od pričakovanj</a:t>
            </a:r>
          </a:p>
          <a:p>
            <a:r>
              <a:rPr lang="sl-SI" dirty="0" smtClean="0"/>
              <a:t>&gt; 1000 EUR manjša realizacija glede na plan (planiranje!)</a:t>
            </a:r>
          </a:p>
          <a:p>
            <a:endParaRPr lang="sl-SI" dirty="0" smtClean="0"/>
          </a:p>
          <a:p>
            <a:endParaRPr lang="sl-SI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MR</a:t>
            </a:r>
            <a:endParaRPr lang="sl-SI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45" t="7315" r="24539" b="4022"/>
          <a:stretch/>
        </p:blipFill>
        <p:spPr bwMode="auto">
          <a:xfrm>
            <a:off x="5796136" y="260648"/>
            <a:ext cx="2985773" cy="6553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46212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20 in 27 tekmovalcev na DP</a:t>
            </a:r>
          </a:p>
          <a:p>
            <a:r>
              <a:rPr lang="sl-SI" dirty="0" smtClean="0"/>
              <a:t>9 tekmovanj v ligi (!), 76 slovenskih nastopov skupaj</a:t>
            </a:r>
          </a:p>
          <a:p>
            <a:r>
              <a:rPr lang="sl-SI" dirty="0" smtClean="0"/>
              <a:t>Tečaj za org. in traserje, Izola</a:t>
            </a:r>
          </a:p>
          <a:p>
            <a:r>
              <a:rPr lang="sl-SI" dirty="0" smtClean="0"/>
              <a:t>Več promocijskih aktivnosti</a:t>
            </a:r>
          </a:p>
          <a:p>
            <a:r>
              <a:rPr lang="sl-SI" dirty="0" smtClean="0"/>
              <a:t>ECTO skupaj: 14. (Krešo)</a:t>
            </a:r>
          </a:p>
          <a:p>
            <a:r>
              <a:rPr lang="sl-SI" dirty="0" smtClean="0"/>
              <a:t>ECTO posamezno: 5. (Krešo), 4. (Emil), 3. (Krešo)</a:t>
            </a:r>
          </a:p>
          <a:p>
            <a:r>
              <a:rPr lang="sl-SI" dirty="0" smtClean="0"/>
              <a:t>Krešo je član IOF komisije za Pre-O</a:t>
            </a:r>
          </a:p>
          <a:p>
            <a:endParaRPr lang="sl-SI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PreO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6218248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525963"/>
          </a:xfrm>
        </p:spPr>
        <p:txBody>
          <a:bodyPr/>
          <a:lstStyle/>
          <a:p>
            <a:r>
              <a:rPr lang="sl-SI" dirty="0" smtClean="0"/>
              <a:t>8 tekem SLO-CRO lige, 3 v SLO</a:t>
            </a:r>
          </a:p>
          <a:p>
            <a:r>
              <a:rPr lang="sl-SI" dirty="0" smtClean="0"/>
              <a:t>51 tekmovalcev iz SLO</a:t>
            </a:r>
          </a:p>
          <a:p>
            <a:r>
              <a:rPr lang="sl-SI" dirty="0" smtClean="0"/>
              <a:t>Redne udeležbe v AUT pokalu</a:t>
            </a:r>
            <a:endParaRPr lang="sl-SI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MTB-O</a:t>
            </a:r>
            <a:endParaRPr lang="sl-SI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09600" y="461054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dirty="0" smtClean="0"/>
              <a:t>4 tekem Ski-O lige</a:t>
            </a:r>
          </a:p>
          <a:p>
            <a:r>
              <a:rPr lang="sl-SI" dirty="0" smtClean="0"/>
              <a:t>TK v Toblachu</a:t>
            </a:r>
          </a:p>
          <a:p>
            <a:r>
              <a:rPr lang="sl-SI" dirty="0" smtClean="0"/>
              <a:t>Dogovori s tujino</a:t>
            </a:r>
            <a:endParaRPr lang="sl-SI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39552" y="3284984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l-SI" dirty="0" smtClean="0"/>
              <a:t>SKI-O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8550743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3754760" cy="4525963"/>
          </a:xfrm>
        </p:spPr>
        <p:txBody>
          <a:bodyPr/>
          <a:lstStyle/>
          <a:p>
            <a:r>
              <a:rPr lang="sl-SI" dirty="0" smtClean="0"/>
              <a:t>Evidenca skoraj urejena </a:t>
            </a:r>
            <a:r>
              <a:rPr lang="sl-SI" dirty="0" smtClean="0">
                <a:sym typeface="Wingdings" pitchFamily="2" charset="2"/>
              </a:rPr>
              <a:t> april</a:t>
            </a:r>
            <a:endParaRPr lang="sl-SI" dirty="0" smtClean="0"/>
          </a:p>
          <a:p>
            <a:r>
              <a:rPr lang="sl-SI" dirty="0" smtClean="0"/>
              <a:t>14x (ISSOM in ISOM) – 23km</a:t>
            </a:r>
            <a:r>
              <a:rPr lang="sl-SI" baseline="30000" dirty="0" smtClean="0"/>
              <a:t>2</a:t>
            </a:r>
          </a:p>
          <a:p>
            <a:r>
              <a:rPr lang="sl-SI" dirty="0" smtClean="0"/>
              <a:t>1x ŠOT</a:t>
            </a:r>
          </a:p>
          <a:p>
            <a:r>
              <a:rPr lang="sl-SI" dirty="0" smtClean="0"/>
              <a:t>1x MTB-O</a:t>
            </a:r>
          </a:p>
          <a:p>
            <a:r>
              <a:rPr lang="sl-SI" dirty="0" smtClean="0"/>
              <a:t>2x SKI-O</a:t>
            </a:r>
          </a:p>
          <a:p>
            <a:r>
              <a:rPr lang="sl-SI" dirty="0" smtClean="0"/>
              <a:t>Vse nove karte v 2014 predložiti komisiji!</a:t>
            </a:r>
            <a:endParaRPr lang="sl-SI" baseline="30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Karte</a:t>
            </a:r>
            <a:endParaRPr lang="sl-SI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226813"/>
            <a:ext cx="4601311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8969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Presežek </a:t>
            </a:r>
            <a:r>
              <a:rPr lang="sl-SI" dirty="0" smtClean="0"/>
              <a:t>prihodkov nad odhodki (1.459 EUR)</a:t>
            </a:r>
          </a:p>
          <a:p>
            <a:r>
              <a:rPr lang="sl-SI" dirty="0" smtClean="0"/>
              <a:t>Slab uspeh na razpisih FŠ (brez odobritve glavnega projekta; relativno krepko preveč denarja za </a:t>
            </a:r>
            <a:r>
              <a:rPr lang="sl-SI" dirty="0" smtClean="0"/>
              <a:t>Pre-O)</a:t>
            </a:r>
            <a:endParaRPr lang="sl-SI" dirty="0" smtClean="0"/>
          </a:p>
          <a:p>
            <a:endParaRPr lang="sl-SI" dirty="0" smtClean="0"/>
          </a:p>
          <a:p>
            <a:endParaRPr lang="sl-SI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Ostalo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5470815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144</TotalTime>
  <Words>301</Words>
  <Application>Microsoft Office PowerPoint</Application>
  <PresentationFormat>On-screen Show (4:3)</PresentationFormat>
  <Paragraphs>66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Concourse</vt:lpstr>
      <vt:lpstr>Občni zbor OZS</vt:lpstr>
      <vt:lpstr>TSK: Statistika SOL</vt:lpstr>
      <vt:lpstr>TSK: Število nastopov v SOL</vt:lpstr>
      <vt:lpstr>TIK</vt:lpstr>
      <vt:lpstr>MR</vt:lpstr>
      <vt:lpstr>PreO</vt:lpstr>
      <vt:lpstr>MTB-O</vt:lpstr>
      <vt:lpstr>Karte</vt:lpstr>
      <vt:lpstr>Ostalo</vt:lpstr>
      <vt:lpstr>Plani</vt:lpstr>
    </vt:vector>
  </TitlesOfParts>
  <Company>IJS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Klemen Kenda</dc:creator>
  <cp:lastModifiedBy>Klemen Kenda</cp:lastModifiedBy>
  <cp:revision>11</cp:revision>
  <dcterms:created xsi:type="dcterms:W3CDTF">2014-01-08T14:39:32Z</dcterms:created>
  <dcterms:modified xsi:type="dcterms:W3CDTF">2014-01-09T13:33:35Z</dcterms:modified>
</cp:coreProperties>
</file>